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4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  <p:sldMasterId id="2147483674" r:id="rId2"/>
    <p:sldMasterId id="2147483677" r:id="rId3"/>
    <p:sldMasterId id="2147483704" r:id="rId4"/>
  </p:sldMasterIdLst>
  <p:notesMasterIdLst>
    <p:notesMasterId r:id="rId12"/>
  </p:notesMasterIdLst>
  <p:handoutMasterIdLst>
    <p:handoutMasterId r:id="rId13"/>
  </p:handoutMasterIdLst>
  <p:sldIdLst>
    <p:sldId id="276" r:id="rId5"/>
    <p:sldId id="273" r:id="rId6"/>
    <p:sldId id="274" r:id="rId7"/>
    <p:sldId id="277" r:id="rId8"/>
    <p:sldId id="275" r:id="rId9"/>
    <p:sldId id="269" r:id="rId10"/>
    <p:sldId id="271" r:id="rId11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97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clrMru>
    <a:srgbClr val="004687"/>
    <a:srgbClr val="FEF7F7"/>
    <a:srgbClr val="FFE5D5"/>
    <a:srgbClr val="043163"/>
    <a:srgbClr val="0D4374"/>
    <a:srgbClr val="7ABBCB"/>
    <a:srgbClr val="847A6C"/>
    <a:srgbClr val="E47623"/>
    <a:srgbClr val="9CA920"/>
    <a:srgbClr val="8D1C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7025F7-F027-4096-8C9E-CCF8A28B014E}" v="332" dt="2021-04-29T08:27:17.9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8" autoAdjust="0"/>
  </p:normalViewPr>
  <p:slideViewPr>
    <p:cSldViewPr snapToGrid="0" snapToObjects="1" showGuides="1">
      <p:cViewPr varScale="1">
        <p:scale>
          <a:sx n="114" d="100"/>
          <a:sy n="114" d="100"/>
        </p:scale>
        <p:origin x="1500" y="102"/>
      </p:cViewPr>
      <p:guideLst>
        <p:guide orient="horz" pos="399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27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Index</a:t>
            </a:r>
          </a:p>
        </c:rich>
      </c:tx>
      <c:layout>
        <c:manualLayout>
          <c:xMode val="edge"/>
          <c:yMode val="edge"/>
          <c:x val="1.6949152542372882E-4"/>
          <c:y val="9.03954695024429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Sverige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Blad1!$A$2:$A$30</c:f>
              <c:numCache>
                <c:formatCode>General</c:formatCode>
                <c:ptCount val="29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</c:numCache>
            </c:numRef>
          </c:cat>
          <c:val>
            <c:numRef>
              <c:f>Blad1!$B$2:$B$30</c:f>
              <c:numCache>
                <c:formatCode>0</c:formatCode>
                <c:ptCount val="29"/>
                <c:pt idx="0">
                  <c:v>100</c:v>
                </c:pt>
                <c:pt idx="1">
                  <c:v>76.143733309857069</c:v>
                </c:pt>
                <c:pt idx="2">
                  <c:v>74.375842004184932</c:v>
                </c:pt>
                <c:pt idx="3">
                  <c:v>71.019966881526187</c:v>
                </c:pt>
                <c:pt idx="4">
                  <c:v>69.518680759286795</c:v>
                </c:pt>
                <c:pt idx="5">
                  <c:v>67.852566616981775</c:v>
                </c:pt>
                <c:pt idx="6">
                  <c:v>67.49252178436727</c:v>
                </c:pt>
                <c:pt idx="7">
                  <c:v>73.755442717417992</c:v>
                </c:pt>
                <c:pt idx="8">
                  <c:v>63.868700608887153</c:v>
                </c:pt>
                <c:pt idx="9">
                  <c:v>73.612776767637683</c:v>
                </c:pt>
                <c:pt idx="10">
                  <c:v>59.69287987423796</c:v>
                </c:pt>
                <c:pt idx="11">
                  <c:v>64.765934079648559</c:v>
                </c:pt>
                <c:pt idx="12">
                  <c:v>50.718954248366011</c:v>
                </c:pt>
                <c:pt idx="13">
                  <c:v>49.75968741385303</c:v>
                </c:pt>
                <c:pt idx="14">
                  <c:v>49.576078909030123</c:v>
                </c:pt>
                <c:pt idx="15">
                  <c:v>49.351544761836827</c:v>
                </c:pt>
                <c:pt idx="16">
                  <c:v>48.689981938873636</c:v>
                </c:pt>
                <c:pt idx="17">
                  <c:v>47.635766984498531</c:v>
                </c:pt>
                <c:pt idx="18">
                  <c:v>48.930393788130893</c:v>
                </c:pt>
                <c:pt idx="19">
                  <c:v>46.281618229044739</c:v>
                </c:pt>
                <c:pt idx="20">
                  <c:v>51.471220286309382</c:v>
                </c:pt>
                <c:pt idx="21">
                  <c:v>49.990367016665061</c:v>
                </c:pt>
                <c:pt idx="22">
                  <c:v>49.54964990451942</c:v>
                </c:pt>
                <c:pt idx="23">
                  <c:v>49.571737884480669</c:v>
                </c:pt>
                <c:pt idx="24">
                  <c:v>49.661871192063543</c:v>
                </c:pt>
                <c:pt idx="25">
                  <c:v>49.684059358544751</c:v>
                </c:pt>
                <c:pt idx="26">
                  <c:v>49.200455076952245</c:v>
                </c:pt>
                <c:pt idx="27">
                  <c:v>48.332867653907044</c:v>
                </c:pt>
                <c:pt idx="28">
                  <c:v>47.407125456760049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B3-43DD-AF7B-78E32C72EE36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Västeuropa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Blad1!$A$2:$A$30</c:f>
              <c:numCache>
                <c:formatCode>General</c:formatCode>
                <c:ptCount val="29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</c:numCache>
            </c:numRef>
          </c:cat>
          <c:val>
            <c:numRef>
              <c:f>Blad1!$C$2:$C$30</c:f>
              <c:numCache>
                <c:formatCode>0</c:formatCode>
                <c:ptCount val="29"/>
                <c:pt idx="0">
                  <c:v>100</c:v>
                </c:pt>
                <c:pt idx="1">
                  <c:v>100</c:v>
                </c:pt>
                <c:pt idx="2">
                  <c:v>97.794117647058826</c:v>
                </c:pt>
                <c:pt idx="3">
                  <c:v>94.117647058823522</c:v>
                </c:pt>
                <c:pt idx="4">
                  <c:v>100.73529411764706</c:v>
                </c:pt>
                <c:pt idx="5">
                  <c:v>96.32352941176471</c:v>
                </c:pt>
                <c:pt idx="6">
                  <c:v>86.764705882352942</c:v>
                </c:pt>
                <c:pt idx="7">
                  <c:v>83.088235294117652</c:v>
                </c:pt>
                <c:pt idx="8">
                  <c:v>83.088235294117652</c:v>
                </c:pt>
                <c:pt idx="9">
                  <c:v>82.35294117647058</c:v>
                </c:pt>
                <c:pt idx="10">
                  <c:v>74.264705882352942</c:v>
                </c:pt>
                <c:pt idx="11">
                  <c:v>79.411764705882348</c:v>
                </c:pt>
                <c:pt idx="12">
                  <c:v>71.32352941176471</c:v>
                </c:pt>
                <c:pt idx="13">
                  <c:v>67.64705882352942</c:v>
                </c:pt>
                <c:pt idx="14">
                  <c:v>63.970588235294116</c:v>
                </c:pt>
                <c:pt idx="15">
                  <c:v>60.294117647058819</c:v>
                </c:pt>
                <c:pt idx="16">
                  <c:v>58.82352941176471</c:v>
                </c:pt>
                <c:pt idx="17">
                  <c:v>56.617647058823529</c:v>
                </c:pt>
                <c:pt idx="18">
                  <c:v>52.205882352941181</c:v>
                </c:pt>
                <c:pt idx="19">
                  <c:v>49.264705882352942</c:v>
                </c:pt>
                <c:pt idx="20">
                  <c:v>49.264705882352942</c:v>
                </c:pt>
                <c:pt idx="21">
                  <c:v>48.529411764705884</c:v>
                </c:pt>
                <c:pt idx="22">
                  <c:v>48.529411764705884</c:v>
                </c:pt>
                <c:pt idx="23">
                  <c:v>48.529411764705884</c:v>
                </c:pt>
                <c:pt idx="24">
                  <c:v>49.264705882352942</c:v>
                </c:pt>
                <c:pt idx="25">
                  <c:v>50.735294117647058</c:v>
                </c:pt>
                <c:pt idx="26">
                  <c:v>50.735294117647058</c:v>
                </c:pt>
                <c:pt idx="27">
                  <c:v>53.67647058823529</c:v>
                </c:pt>
                <c:pt idx="28">
                  <c:v>53.67647058823529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B3-43DD-AF7B-78E32C72EE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5"/>
        <c:noMultiLvlLbl val="0"/>
      </c:catAx>
      <c:valAx>
        <c:axId val="794152824"/>
        <c:scaling>
          <c:orientation val="minMax"/>
          <c:max val="1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5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solidFill>
      <a:srgbClr val="FEF7F7"/>
    </a:solidFill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Index</a:t>
            </a:r>
          </a:p>
        </c:rich>
      </c:tx>
      <c:layout>
        <c:manualLayout>
          <c:xMode val="edge"/>
          <c:yMode val="edge"/>
          <c:x val="1.6949152542372882E-4"/>
          <c:y val="9.03954695024429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Sverige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Blad1!$A$2:$A$30</c:f>
              <c:numCache>
                <c:formatCode>General</c:formatCode>
                <c:ptCount val="29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</c:numCache>
            </c:numRef>
          </c:cat>
          <c:val>
            <c:numRef>
              <c:f>Blad1!$B$2:$B$30</c:f>
              <c:numCache>
                <c:formatCode>0</c:formatCode>
                <c:ptCount val="29"/>
                <c:pt idx="0">
                  <c:v>100</c:v>
                </c:pt>
                <c:pt idx="1">
                  <c:v>91.372479971828497</c:v>
                </c:pt>
                <c:pt idx="2">
                  <c:v>83.672822254708066</c:v>
                </c:pt>
                <c:pt idx="3">
                  <c:v>63.917970193373577</c:v>
                </c:pt>
                <c:pt idx="4">
                  <c:v>72.994614797251131</c:v>
                </c:pt>
                <c:pt idx="5">
                  <c:v>81.42307994037813</c:v>
                </c:pt>
                <c:pt idx="6">
                  <c:v>54.668942645337502</c:v>
                </c:pt>
                <c:pt idx="7">
                  <c:v>50.287801852784995</c:v>
                </c:pt>
                <c:pt idx="8">
                  <c:v>55.464924212980961</c:v>
                </c:pt>
                <c:pt idx="9">
                  <c:v>73.278173236875702</c:v>
                </c:pt>
                <c:pt idx="10">
                  <c:v>39.795253249491971</c:v>
                </c:pt>
                <c:pt idx="11">
                  <c:v>38.859560447789136</c:v>
                </c:pt>
                <c:pt idx="12">
                  <c:v>38.03921568627451</c:v>
                </c:pt>
                <c:pt idx="13">
                  <c:v>41.051742116428755</c:v>
                </c:pt>
                <c:pt idx="14">
                  <c:v>37.182059181772594</c:v>
                </c:pt>
                <c:pt idx="15">
                  <c:v>44.416390285653151</c:v>
                </c:pt>
                <c:pt idx="16">
                  <c:v>36.517486454155232</c:v>
                </c:pt>
                <c:pt idx="17">
                  <c:v>35.726825238373898</c:v>
                </c:pt>
                <c:pt idx="18">
                  <c:v>34.539101497504163</c:v>
                </c:pt>
                <c:pt idx="19">
                  <c:v>38.182335038961909</c:v>
                </c:pt>
                <c:pt idx="20">
                  <c:v>37.745561543293547</c:v>
                </c:pt>
                <c:pt idx="21">
                  <c:v>33.326911344443374</c:v>
                </c:pt>
                <c:pt idx="22">
                  <c:v>36.336409929980903</c:v>
                </c:pt>
                <c:pt idx="23">
                  <c:v>39.657390307584542</c:v>
                </c:pt>
                <c:pt idx="24">
                  <c:v>36.418705540846595</c:v>
                </c:pt>
                <c:pt idx="25">
                  <c:v>38.091112174884309</c:v>
                </c:pt>
                <c:pt idx="26">
                  <c:v>32.800303384634837</c:v>
                </c:pt>
                <c:pt idx="27">
                  <c:v>26.47030051845643</c:v>
                </c:pt>
                <c:pt idx="28">
                  <c:v>26.073919001218034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DB-4E60-B8FE-5AE7375060AA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Västeuropa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Blad1!$A$2:$A$30</c:f>
              <c:numCache>
                <c:formatCode>General</c:formatCode>
                <c:ptCount val="29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</c:numCache>
            </c:numRef>
          </c:cat>
          <c:val>
            <c:numRef>
              <c:f>Blad1!$C$2:$C$30</c:f>
              <c:numCache>
                <c:formatCode>0</c:formatCode>
                <c:ptCount val="29"/>
                <c:pt idx="0">
                  <c:v>100</c:v>
                </c:pt>
                <c:pt idx="1">
                  <c:v>87.128712871287135</c:v>
                </c:pt>
                <c:pt idx="2">
                  <c:v>81.683168316831683</c:v>
                </c:pt>
                <c:pt idx="3">
                  <c:v>65.346534653465355</c:v>
                </c:pt>
                <c:pt idx="4">
                  <c:v>71.287128712871279</c:v>
                </c:pt>
                <c:pt idx="5">
                  <c:v>65.346534653465355</c:v>
                </c:pt>
                <c:pt idx="6">
                  <c:v>64.851485148514854</c:v>
                </c:pt>
                <c:pt idx="7">
                  <c:v>56.435643564356432</c:v>
                </c:pt>
                <c:pt idx="8">
                  <c:v>57.42574257425742</c:v>
                </c:pt>
                <c:pt idx="9">
                  <c:v>54.455445544554458</c:v>
                </c:pt>
                <c:pt idx="10">
                  <c:v>45.049504950495049</c:v>
                </c:pt>
                <c:pt idx="11">
                  <c:v>42.079207920792079</c:v>
                </c:pt>
                <c:pt idx="12">
                  <c:v>41.584158415841586</c:v>
                </c:pt>
                <c:pt idx="13">
                  <c:v>38.118811881188122</c:v>
                </c:pt>
                <c:pt idx="14">
                  <c:v>36.633663366336634</c:v>
                </c:pt>
                <c:pt idx="15">
                  <c:v>34.158415841584159</c:v>
                </c:pt>
                <c:pt idx="16">
                  <c:v>31.683168316831683</c:v>
                </c:pt>
                <c:pt idx="17">
                  <c:v>30.693069306930692</c:v>
                </c:pt>
                <c:pt idx="18">
                  <c:v>29.702970297029701</c:v>
                </c:pt>
                <c:pt idx="19">
                  <c:v>28.217821782178216</c:v>
                </c:pt>
                <c:pt idx="20">
                  <c:v>27.722772277227726</c:v>
                </c:pt>
                <c:pt idx="21">
                  <c:v>27.227722772277229</c:v>
                </c:pt>
                <c:pt idx="22">
                  <c:v>27.227722772277229</c:v>
                </c:pt>
                <c:pt idx="23">
                  <c:v>25.742574257425744</c:v>
                </c:pt>
                <c:pt idx="24">
                  <c:v>25.247524752475247</c:v>
                </c:pt>
                <c:pt idx="25">
                  <c:v>25.742574257425744</c:v>
                </c:pt>
                <c:pt idx="26">
                  <c:v>26.237623762376238</c:v>
                </c:pt>
                <c:pt idx="27">
                  <c:v>24.257425742574256</c:v>
                </c:pt>
                <c:pt idx="28">
                  <c:v>23.762376237623762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DB-4E60-B8FE-5AE7375060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5"/>
        <c:noMultiLvlLbl val="0"/>
      </c:catAx>
      <c:valAx>
        <c:axId val="794152824"/>
        <c:scaling>
          <c:orientation val="minMax"/>
          <c:max val="1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5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solidFill>
      <a:srgbClr val="FEF7F7"/>
    </a:solidFill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/>
              <a:t>Procent</a:t>
            </a:r>
          </a:p>
        </c:rich>
      </c:tx>
      <c:layout>
        <c:manualLayout>
          <c:xMode val="edge"/>
          <c:yMode val="edge"/>
          <c:x val="1.6949152542372882E-4"/>
          <c:y val="9.03954695024429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Hasch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Blad1!$A$2:$A$34</c:f>
              <c:numCache>
                <c:formatCode>General</c:formatCode>
                <c:ptCount val="33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</c:numCache>
            </c:numRef>
          </c:cat>
          <c:val>
            <c:numRef>
              <c:f>Blad1!$B$2:$B$34</c:f>
              <c:numCache>
                <c:formatCode>#,##0</c:formatCode>
                <c:ptCount val="33"/>
                <c:pt idx="0">
                  <c:v>62</c:v>
                </c:pt>
                <c:pt idx="1">
                  <c:v>79</c:v>
                </c:pt>
                <c:pt idx="2">
                  <c:v>85</c:v>
                </c:pt>
                <c:pt idx="3">
                  <c:v>94</c:v>
                </c:pt>
                <c:pt idx="4">
                  <c:v>92</c:v>
                </c:pt>
                <c:pt idx="5">
                  <c:v>85</c:v>
                </c:pt>
                <c:pt idx="6">
                  <c:v>83</c:v>
                </c:pt>
                <c:pt idx="7">
                  <c:v>74</c:v>
                </c:pt>
                <c:pt idx="8">
                  <c:v>80</c:v>
                </c:pt>
                <c:pt idx="9">
                  <c:v>70</c:v>
                </c:pt>
                <c:pt idx="10">
                  <c:v>63</c:v>
                </c:pt>
                <c:pt idx="11">
                  <c:v>72</c:v>
                </c:pt>
                <c:pt idx="12">
                  <c:v>100</c:v>
                </c:pt>
                <c:pt idx="13">
                  <c:v>93</c:v>
                </c:pt>
                <c:pt idx="14">
                  <c:v>95</c:v>
                </c:pt>
                <c:pt idx="15">
                  <c:v>98</c:v>
                </c:pt>
                <c:pt idx="16">
                  <c:v>98</c:v>
                </c:pt>
                <c:pt idx="17">
                  <c:v>98</c:v>
                </c:pt>
                <c:pt idx="18">
                  <c:v>95</c:v>
                </c:pt>
                <c:pt idx="19">
                  <c:v>100</c:v>
                </c:pt>
                <c:pt idx="20">
                  <c:v>98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98</c:v>
                </c:pt>
                <c:pt idx="25">
                  <c:v>98</c:v>
                </c:pt>
                <c:pt idx="26">
                  <c:v>100</c:v>
                </c:pt>
                <c:pt idx="27">
                  <c:v>98</c:v>
                </c:pt>
                <c:pt idx="28">
                  <c:v>96</c:v>
                </c:pt>
                <c:pt idx="29">
                  <c:v>94</c:v>
                </c:pt>
                <c:pt idx="30">
                  <c:v>100</c:v>
                </c:pt>
                <c:pt idx="31">
                  <c:v>100</c:v>
                </c:pt>
                <c:pt idx="32">
                  <c:v>96.226415094339629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03-4E48-A6A8-506CEBDF9F1A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Marijuana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Blad1!$A$2:$A$34</c:f>
              <c:numCache>
                <c:formatCode>General</c:formatCode>
                <c:ptCount val="33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</c:numCache>
            </c:numRef>
          </c:cat>
          <c:val>
            <c:numRef>
              <c:f>Blad1!$C$2:$C$34</c:f>
              <c:numCache>
                <c:formatCode>#,##0</c:formatCode>
                <c:ptCount val="33"/>
                <c:pt idx="0">
                  <c:v>10</c:v>
                </c:pt>
                <c:pt idx="1">
                  <c:v>12</c:v>
                </c:pt>
                <c:pt idx="2">
                  <c:v>13</c:v>
                </c:pt>
                <c:pt idx="3">
                  <c:v>14</c:v>
                </c:pt>
                <c:pt idx="4">
                  <c:v>15</c:v>
                </c:pt>
                <c:pt idx="5">
                  <c:v>5</c:v>
                </c:pt>
                <c:pt idx="6">
                  <c:v>11</c:v>
                </c:pt>
                <c:pt idx="7">
                  <c:v>21</c:v>
                </c:pt>
                <c:pt idx="8">
                  <c:v>23</c:v>
                </c:pt>
                <c:pt idx="9">
                  <c:v>13</c:v>
                </c:pt>
                <c:pt idx="10">
                  <c:v>17</c:v>
                </c:pt>
                <c:pt idx="11">
                  <c:v>22</c:v>
                </c:pt>
                <c:pt idx="12">
                  <c:v>48</c:v>
                </c:pt>
                <c:pt idx="13">
                  <c:v>62</c:v>
                </c:pt>
                <c:pt idx="14">
                  <c:v>62</c:v>
                </c:pt>
                <c:pt idx="15">
                  <c:v>71</c:v>
                </c:pt>
                <c:pt idx="16">
                  <c:v>79</c:v>
                </c:pt>
                <c:pt idx="17">
                  <c:v>79</c:v>
                </c:pt>
                <c:pt idx="18">
                  <c:v>67</c:v>
                </c:pt>
                <c:pt idx="19">
                  <c:v>73</c:v>
                </c:pt>
                <c:pt idx="20">
                  <c:v>83</c:v>
                </c:pt>
                <c:pt idx="21">
                  <c:v>95</c:v>
                </c:pt>
                <c:pt idx="22">
                  <c:v>92.682926829268297</c:v>
                </c:pt>
                <c:pt idx="23">
                  <c:v>90</c:v>
                </c:pt>
                <c:pt idx="24">
                  <c:v>92.857142857142861</c:v>
                </c:pt>
                <c:pt idx="25">
                  <c:v>90</c:v>
                </c:pt>
                <c:pt idx="26">
                  <c:v>93</c:v>
                </c:pt>
                <c:pt idx="27">
                  <c:v>98</c:v>
                </c:pt>
                <c:pt idx="28">
                  <c:v>96</c:v>
                </c:pt>
                <c:pt idx="29">
                  <c:v>91</c:v>
                </c:pt>
                <c:pt idx="30">
                  <c:v>100</c:v>
                </c:pt>
                <c:pt idx="31">
                  <c:v>94</c:v>
                </c:pt>
                <c:pt idx="32">
                  <c:v>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03-4E48-A6A8-506CEBDF9F1A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Amfetamin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Blad1!$A$2:$A$34</c:f>
              <c:numCache>
                <c:formatCode>General</c:formatCode>
                <c:ptCount val="33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</c:numCache>
            </c:numRef>
          </c:cat>
          <c:val>
            <c:numRef>
              <c:f>Blad1!$D$2:$D$34</c:f>
              <c:numCache>
                <c:formatCode>0</c:formatCode>
                <c:ptCount val="33"/>
                <c:pt idx="0">
                  <c:v>62</c:v>
                </c:pt>
                <c:pt idx="1">
                  <c:v>79</c:v>
                </c:pt>
                <c:pt idx="2">
                  <c:v>78</c:v>
                </c:pt>
                <c:pt idx="3">
                  <c:v>91</c:v>
                </c:pt>
                <c:pt idx="4">
                  <c:v>85</c:v>
                </c:pt>
                <c:pt idx="5">
                  <c:v>83</c:v>
                </c:pt>
                <c:pt idx="6">
                  <c:v>61</c:v>
                </c:pt>
                <c:pt idx="7">
                  <c:v>69</c:v>
                </c:pt>
                <c:pt idx="8">
                  <c:v>74</c:v>
                </c:pt>
                <c:pt idx="9">
                  <c:v>80</c:v>
                </c:pt>
                <c:pt idx="10">
                  <c:v>66</c:v>
                </c:pt>
                <c:pt idx="11">
                  <c:v>66</c:v>
                </c:pt>
                <c:pt idx="12">
                  <c:v>100</c:v>
                </c:pt>
                <c:pt idx="13">
                  <c:v>98</c:v>
                </c:pt>
                <c:pt idx="14">
                  <c:v>95</c:v>
                </c:pt>
                <c:pt idx="15">
                  <c:v>98</c:v>
                </c:pt>
                <c:pt idx="16">
                  <c:v>98</c:v>
                </c:pt>
                <c:pt idx="17">
                  <c:v>98</c:v>
                </c:pt>
                <c:pt idx="18">
                  <c:v>93</c:v>
                </c:pt>
                <c:pt idx="19">
                  <c:v>100</c:v>
                </c:pt>
                <c:pt idx="20">
                  <c:v>98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90.476190476190482</c:v>
                </c:pt>
                <c:pt idx="25">
                  <c:v>95</c:v>
                </c:pt>
                <c:pt idx="26">
                  <c:v>95</c:v>
                </c:pt>
                <c:pt idx="27">
                  <c:v>100</c:v>
                </c:pt>
                <c:pt idx="28">
                  <c:v>96</c:v>
                </c:pt>
                <c:pt idx="29" formatCode="#,##0">
                  <c:v>98</c:v>
                </c:pt>
                <c:pt idx="30" formatCode="#,##0">
                  <c:v>100</c:v>
                </c:pt>
                <c:pt idx="31" formatCode="#,##0">
                  <c:v>98</c:v>
                </c:pt>
                <c:pt idx="32" formatCode="#,##0">
                  <c:v>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03-4E48-A6A8-506CEBDF9F1A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  <c:pt idx="0">
                  <c:v>Kokain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Blad1!$A$2:$A$34</c:f>
              <c:numCache>
                <c:formatCode>General</c:formatCode>
                <c:ptCount val="33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</c:numCache>
            </c:numRef>
          </c:cat>
          <c:val>
            <c:numRef>
              <c:f>Blad1!$E$2:$E$34</c:f>
              <c:numCache>
                <c:formatCode>0</c:formatCode>
                <c:ptCount val="33"/>
                <c:pt idx="0">
                  <c:v>24</c:v>
                </c:pt>
                <c:pt idx="1">
                  <c:v>24</c:v>
                </c:pt>
                <c:pt idx="2">
                  <c:v>28</c:v>
                </c:pt>
                <c:pt idx="3">
                  <c:v>20</c:v>
                </c:pt>
                <c:pt idx="4">
                  <c:v>28</c:v>
                </c:pt>
                <c:pt idx="5">
                  <c:v>37</c:v>
                </c:pt>
                <c:pt idx="6">
                  <c:v>25</c:v>
                </c:pt>
                <c:pt idx="7">
                  <c:v>33</c:v>
                </c:pt>
                <c:pt idx="8">
                  <c:v>31</c:v>
                </c:pt>
                <c:pt idx="9">
                  <c:v>20</c:v>
                </c:pt>
                <c:pt idx="10">
                  <c:v>23</c:v>
                </c:pt>
                <c:pt idx="11">
                  <c:v>13</c:v>
                </c:pt>
                <c:pt idx="12">
                  <c:v>48</c:v>
                </c:pt>
                <c:pt idx="13">
                  <c:v>52</c:v>
                </c:pt>
                <c:pt idx="14">
                  <c:v>59</c:v>
                </c:pt>
                <c:pt idx="15">
                  <c:v>62</c:v>
                </c:pt>
                <c:pt idx="16">
                  <c:v>62</c:v>
                </c:pt>
                <c:pt idx="17">
                  <c:v>69</c:v>
                </c:pt>
                <c:pt idx="18">
                  <c:v>69</c:v>
                </c:pt>
                <c:pt idx="19">
                  <c:v>68</c:v>
                </c:pt>
                <c:pt idx="20">
                  <c:v>79</c:v>
                </c:pt>
                <c:pt idx="21">
                  <c:v>86</c:v>
                </c:pt>
                <c:pt idx="22">
                  <c:v>80.487804878048792</c:v>
                </c:pt>
                <c:pt idx="23">
                  <c:v>69</c:v>
                </c:pt>
                <c:pt idx="24">
                  <c:v>61.904761904761905</c:v>
                </c:pt>
                <c:pt idx="25">
                  <c:v>74</c:v>
                </c:pt>
                <c:pt idx="26">
                  <c:v>80</c:v>
                </c:pt>
                <c:pt idx="27">
                  <c:v>91</c:v>
                </c:pt>
                <c:pt idx="28">
                  <c:v>92</c:v>
                </c:pt>
                <c:pt idx="29" formatCode="#,##0">
                  <c:v>94</c:v>
                </c:pt>
                <c:pt idx="30" formatCode="#,##0">
                  <c:v>96</c:v>
                </c:pt>
                <c:pt idx="31" formatCode="#,##0">
                  <c:v>94</c:v>
                </c:pt>
                <c:pt idx="32" formatCode="#,##0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403-4E48-A6A8-506CEBDF9F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79415282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25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solidFill>
      <a:srgbClr val="FEF7F7"/>
    </a:solidFill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/>
              <a:t>Procent</a:t>
            </a:r>
          </a:p>
        </c:rich>
      </c:tx>
      <c:layout>
        <c:manualLayout>
          <c:xMode val="edge"/>
          <c:yMode val="edge"/>
          <c:x val="1.6949152542372882E-4"/>
          <c:y val="9.03954695024429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Ecstasy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Blad1!$A$2:$A$34</c:f>
              <c:numCache>
                <c:formatCode>General</c:formatCode>
                <c:ptCount val="33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</c:numCache>
            </c:numRef>
          </c:cat>
          <c:val>
            <c:numRef>
              <c:f>Blad1!$B$2:$B$34</c:f>
              <c:numCache>
                <c:formatCode>General</c:formatCode>
                <c:ptCount val="33"/>
                <c:pt idx="12" formatCode="#,##0">
                  <c:v>90</c:v>
                </c:pt>
                <c:pt idx="13" formatCode="#,##0">
                  <c:v>95</c:v>
                </c:pt>
                <c:pt idx="14" formatCode="#,##0">
                  <c:v>92</c:v>
                </c:pt>
                <c:pt idx="15" formatCode="#,##0">
                  <c:v>98</c:v>
                </c:pt>
                <c:pt idx="16" formatCode="#,##0">
                  <c:v>95</c:v>
                </c:pt>
                <c:pt idx="17" formatCode="#,##0">
                  <c:v>98</c:v>
                </c:pt>
                <c:pt idx="18" formatCode="#,##0">
                  <c:v>71</c:v>
                </c:pt>
                <c:pt idx="19" formatCode="#,##0">
                  <c:v>80</c:v>
                </c:pt>
                <c:pt idx="20" formatCode="#,##0">
                  <c:v>67</c:v>
                </c:pt>
                <c:pt idx="21" formatCode="#,##0">
                  <c:v>55</c:v>
                </c:pt>
                <c:pt idx="22" formatCode="#,##0">
                  <c:v>48.780487804878049</c:v>
                </c:pt>
                <c:pt idx="23" formatCode="#,##0">
                  <c:v>36</c:v>
                </c:pt>
                <c:pt idx="24" formatCode="#,##0">
                  <c:v>28.571428571428569</c:v>
                </c:pt>
                <c:pt idx="25" formatCode="#,##0">
                  <c:v>38</c:v>
                </c:pt>
                <c:pt idx="26" formatCode="#,##0">
                  <c:v>46</c:v>
                </c:pt>
                <c:pt idx="27" formatCode="#,##0">
                  <c:v>49</c:v>
                </c:pt>
                <c:pt idx="28" formatCode="#,##0">
                  <c:v>53.061224489795919</c:v>
                </c:pt>
                <c:pt idx="29" formatCode="#,##0">
                  <c:v>69</c:v>
                </c:pt>
                <c:pt idx="30" formatCode="#,##0">
                  <c:v>70</c:v>
                </c:pt>
                <c:pt idx="31" formatCode="#,##0">
                  <c:v>71</c:v>
                </c:pt>
                <c:pt idx="32" formatCode="#,##0">
                  <c:v>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03-4E48-A6A8-506CEBDF9F1A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LSD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Blad1!$A$2:$A$34</c:f>
              <c:numCache>
                <c:formatCode>General</c:formatCode>
                <c:ptCount val="33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</c:numCache>
            </c:numRef>
          </c:cat>
          <c:val>
            <c:numRef>
              <c:f>Blad1!$C$2:$C$34</c:f>
              <c:numCache>
                <c:formatCode>General</c:formatCode>
                <c:ptCount val="33"/>
                <c:pt idx="12" formatCode="0">
                  <c:v>43</c:v>
                </c:pt>
                <c:pt idx="13" formatCode="0">
                  <c:v>36</c:v>
                </c:pt>
                <c:pt idx="14" formatCode="0">
                  <c:v>41</c:v>
                </c:pt>
                <c:pt idx="15" formatCode="0">
                  <c:v>33</c:v>
                </c:pt>
                <c:pt idx="16" formatCode="0">
                  <c:v>24</c:v>
                </c:pt>
                <c:pt idx="17" formatCode="0">
                  <c:v>10</c:v>
                </c:pt>
                <c:pt idx="18" formatCode="0">
                  <c:v>10</c:v>
                </c:pt>
                <c:pt idx="19" formatCode="0">
                  <c:v>23</c:v>
                </c:pt>
                <c:pt idx="20" formatCode="0">
                  <c:v>14</c:v>
                </c:pt>
                <c:pt idx="21" formatCode="0">
                  <c:v>19</c:v>
                </c:pt>
                <c:pt idx="22" formatCode="0">
                  <c:v>19.512195121951219</c:v>
                </c:pt>
                <c:pt idx="23" formatCode="0">
                  <c:v>17</c:v>
                </c:pt>
                <c:pt idx="24" formatCode="0">
                  <c:v>11.904761904761903</c:v>
                </c:pt>
                <c:pt idx="25" formatCode="0">
                  <c:v>11.904761904761903</c:v>
                </c:pt>
                <c:pt idx="26" formatCode="0">
                  <c:v>7</c:v>
                </c:pt>
                <c:pt idx="27" formatCode="0">
                  <c:v>19</c:v>
                </c:pt>
                <c:pt idx="28" formatCode="0">
                  <c:v>16</c:v>
                </c:pt>
                <c:pt idx="29" formatCode="#,##0">
                  <c:v>13</c:v>
                </c:pt>
                <c:pt idx="30" formatCode="#,##0">
                  <c:v>25</c:v>
                </c:pt>
                <c:pt idx="31" formatCode="0">
                  <c:v>18</c:v>
                </c:pt>
                <c:pt idx="32" formatCode="0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03-4E48-A6A8-506CEBDF9F1A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Vitt heroin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Blad1!$A$2:$A$34</c:f>
              <c:numCache>
                <c:formatCode>General</c:formatCode>
                <c:ptCount val="33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</c:numCache>
            </c:numRef>
          </c:cat>
          <c:val>
            <c:numRef>
              <c:f>Blad1!$D$2:$D$34</c:f>
              <c:numCache>
                <c:formatCode>0</c:formatCode>
                <c:ptCount val="33"/>
                <c:pt idx="0">
                  <c:v>43</c:v>
                </c:pt>
                <c:pt idx="1">
                  <c:v>40</c:v>
                </c:pt>
                <c:pt idx="2">
                  <c:v>50</c:v>
                </c:pt>
                <c:pt idx="3">
                  <c:v>49</c:v>
                </c:pt>
                <c:pt idx="4">
                  <c:v>51</c:v>
                </c:pt>
                <c:pt idx="5">
                  <c:v>54</c:v>
                </c:pt>
                <c:pt idx="6">
                  <c:v>39</c:v>
                </c:pt>
                <c:pt idx="7">
                  <c:v>33</c:v>
                </c:pt>
                <c:pt idx="8">
                  <c:v>37</c:v>
                </c:pt>
                <c:pt idx="9">
                  <c:v>20</c:v>
                </c:pt>
                <c:pt idx="10">
                  <c:v>23</c:v>
                </c:pt>
                <c:pt idx="11">
                  <c:v>3</c:v>
                </c:pt>
                <c:pt idx="12">
                  <c:v>29</c:v>
                </c:pt>
                <c:pt idx="13">
                  <c:v>24</c:v>
                </c:pt>
                <c:pt idx="14">
                  <c:v>44</c:v>
                </c:pt>
                <c:pt idx="15">
                  <c:v>48</c:v>
                </c:pt>
                <c:pt idx="16">
                  <c:v>43</c:v>
                </c:pt>
                <c:pt idx="17">
                  <c:v>48</c:v>
                </c:pt>
                <c:pt idx="18">
                  <c:v>50</c:v>
                </c:pt>
                <c:pt idx="19">
                  <c:v>43</c:v>
                </c:pt>
                <c:pt idx="20">
                  <c:v>24</c:v>
                </c:pt>
                <c:pt idx="21">
                  <c:v>31</c:v>
                </c:pt>
                <c:pt idx="22">
                  <c:v>21.951219512195124</c:v>
                </c:pt>
                <c:pt idx="23">
                  <c:v>17</c:v>
                </c:pt>
                <c:pt idx="24">
                  <c:v>11.904761904761903</c:v>
                </c:pt>
                <c:pt idx="25">
                  <c:v>14</c:v>
                </c:pt>
                <c:pt idx="26">
                  <c:v>7</c:v>
                </c:pt>
                <c:pt idx="27">
                  <c:v>17</c:v>
                </c:pt>
                <c:pt idx="28">
                  <c:v>24</c:v>
                </c:pt>
                <c:pt idx="29" formatCode="#,##0">
                  <c:v>15</c:v>
                </c:pt>
                <c:pt idx="30" formatCode="#,##0">
                  <c:v>28</c:v>
                </c:pt>
                <c:pt idx="31" formatCode="#,##0">
                  <c:v>16</c:v>
                </c:pt>
                <c:pt idx="32" formatCode="#,##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03-4E48-A6A8-506CEBDF9F1A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  <c:pt idx="0">
                  <c:v>Brunt heroin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Blad1!$A$2:$A$34</c:f>
              <c:numCache>
                <c:formatCode>General</c:formatCode>
                <c:ptCount val="33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</c:numCache>
            </c:numRef>
          </c:cat>
          <c:val>
            <c:numRef>
              <c:f>Blad1!$E$2:$E$34</c:f>
              <c:numCache>
                <c:formatCode>0</c:formatCode>
                <c:ptCount val="33"/>
                <c:pt idx="0">
                  <c:v>43</c:v>
                </c:pt>
                <c:pt idx="1">
                  <c:v>40</c:v>
                </c:pt>
                <c:pt idx="2">
                  <c:v>50</c:v>
                </c:pt>
                <c:pt idx="3">
                  <c:v>49</c:v>
                </c:pt>
                <c:pt idx="4">
                  <c:v>51</c:v>
                </c:pt>
                <c:pt idx="5">
                  <c:v>46</c:v>
                </c:pt>
                <c:pt idx="6">
                  <c:v>39</c:v>
                </c:pt>
                <c:pt idx="7">
                  <c:v>44</c:v>
                </c:pt>
                <c:pt idx="8">
                  <c:v>49</c:v>
                </c:pt>
                <c:pt idx="9">
                  <c:v>40</c:v>
                </c:pt>
                <c:pt idx="10">
                  <c:v>40</c:v>
                </c:pt>
                <c:pt idx="11">
                  <c:v>19</c:v>
                </c:pt>
                <c:pt idx="12">
                  <c:v>62</c:v>
                </c:pt>
                <c:pt idx="13">
                  <c:v>67</c:v>
                </c:pt>
                <c:pt idx="14">
                  <c:v>72</c:v>
                </c:pt>
                <c:pt idx="15">
                  <c:v>62</c:v>
                </c:pt>
                <c:pt idx="16">
                  <c:v>55</c:v>
                </c:pt>
                <c:pt idx="17">
                  <c:v>52</c:v>
                </c:pt>
                <c:pt idx="18">
                  <c:v>57</c:v>
                </c:pt>
                <c:pt idx="19">
                  <c:v>48</c:v>
                </c:pt>
                <c:pt idx="20">
                  <c:v>43</c:v>
                </c:pt>
                <c:pt idx="21">
                  <c:v>57</c:v>
                </c:pt>
                <c:pt idx="22">
                  <c:v>43.902439024390247</c:v>
                </c:pt>
                <c:pt idx="23">
                  <c:v>29</c:v>
                </c:pt>
                <c:pt idx="24">
                  <c:v>28.571428571428569</c:v>
                </c:pt>
                <c:pt idx="25">
                  <c:v>21</c:v>
                </c:pt>
                <c:pt idx="26">
                  <c:v>24</c:v>
                </c:pt>
                <c:pt idx="27">
                  <c:v>32</c:v>
                </c:pt>
                <c:pt idx="28">
                  <c:v>31</c:v>
                </c:pt>
                <c:pt idx="29" formatCode="#,##0">
                  <c:v>30</c:v>
                </c:pt>
                <c:pt idx="30" formatCode="#,##0">
                  <c:v>38</c:v>
                </c:pt>
                <c:pt idx="31" formatCode="#,##0">
                  <c:v>43</c:v>
                </c:pt>
                <c:pt idx="32" formatCode="#,##0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403-4E48-A6A8-506CEBDF9F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79415282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25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solidFill>
      <a:srgbClr val="FEF7F7"/>
    </a:solidFill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Kronor</a:t>
            </a:r>
          </a:p>
        </c:rich>
      </c:tx>
      <c:layout>
        <c:manualLayout>
          <c:xMode val="edge"/>
          <c:yMode val="edge"/>
          <c:x val="1.6959377807496115E-4"/>
          <c:y val="3.56917083285242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Hasch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Blad1!$A$2:$A$34</c:f>
              <c:strCache>
                <c:ptCount val="33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</c:strCache>
            </c:strRef>
          </c:cat>
          <c:val>
            <c:numRef>
              <c:f>Blad1!$B$2:$B$34</c:f>
              <c:numCache>
                <c:formatCode>#,##0</c:formatCode>
                <c:ptCount val="33"/>
                <c:pt idx="0">
                  <c:v>190.10752688172045</c:v>
                </c:pt>
                <c:pt idx="1">
                  <c:v>151.81412165036156</c:v>
                </c:pt>
                <c:pt idx="2">
                  <c:v>142.40755371423066</c:v>
                </c:pt>
                <c:pt idx="3">
                  <c:v>125.6853596267277</c:v>
                </c:pt>
                <c:pt idx="4">
                  <c:v>122.76721988133116</c:v>
                </c:pt>
                <c:pt idx="5">
                  <c:v>124.12366054932875</c:v>
                </c:pt>
                <c:pt idx="6">
                  <c:v>107.99983924767913</c:v>
                </c:pt>
                <c:pt idx="7">
                  <c:v>118.58790303600848</c:v>
                </c:pt>
                <c:pt idx="8">
                  <c:v>111.40538431525556</c:v>
                </c:pt>
                <c:pt idx="9">
                  <c:v>104.16527772394278</c:v>
                </c:pt>
                <c:pt idx="10">
                  <c:v>117.50019432568986</c:v>
                </c:pt>
                <c:pt idx="11">
                  <c:v>116.95926341444543</c:v>
                </c:pt>
                <c:pt idx="12">
                  <c:v>103.03899390360799</c:v>
                </c:pt>
                <c:pt idx="13">
                  <c:v>100.61627166872591</c:v>
                </c:pt>
                <c:pt idx="14">
                  <c:v>98.492211838006227</c:v>
                </c:pt>
                <c:pt idx="15">
                  <c:v>96.629391248067321</c:v>
                </c:pt>
                <c:pt idx="16">
                  <c:v>96.27283800243606</c:v>
                </c:pt>
                <c:pt idx="17">
                  <c:v>95.836810384793694</c:v>
                </c:pt>
                <c:pt idx="18">
                  <c:v>94.552107522341828</c:v>
                </c:pt>
                <c:pt idx="19">
                  <c:v>92.504905166775671</c:v>
                </c:pt>
                <c:pt idx="20">
                  <c:v>89.429617304492524</c:v>
                </c:pt>
                <c:pt idx="21">
                  <c:v>92.122136383398555</c:v>
                </c:pt>
                <c:pt idx="22">
                  <c:v>105.50600059510033</c:v>
                </c:pt>
                <c:pt idx="23">
                  <c:v>107.86372539575507</c:v>
                </c:pt>
                <c:pt idx="24">
                  <c:v>106.91279439847233</c:v>
                </c:pt>
                <c:pt idx="25">
                  <c:v>106.96045341654461</c:v>
                </c:pt>
                <c:pt idx="26">
                  <c:v>112.51267983029761</c:v>
                </c:pt>
                <c:pt idx="27">
                  <c:v>107.20280836125737</c:v>
                </c:pt>
                <c:pt idx="28">
                  <c:v>106.15934013841924</c:v>
                </c:pt>
                <c:pt idx="29">
                  <c:v>104.28735525131168</c:v>
                </c:pt>
                <c:pt idx="30">
                  <c:v>102.28989037758831</c:v>
                </c:pt>
                <c:pt idx="31">
                  <c:v>100.49661939807338</c:v>
                </c:pt>
                <c:pt idx="32">
                  <c:v>125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03-4E48-A6A8-506CEBDF9F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794152824"/>
        <c:scaling>
          <c:orientation val="minMax"/>
          <c:max val="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5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49993008622698681"/>
          <c:y val="0.18772622617868304"/>
          <c:w val="0.38917584137812522"/>
          <c:h val="9.802327737896532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Kronor</a:t>
            </a:r>
          </a:p>
        </c:rich>
      </c:tx>
      <c:layout>
        <c:manualLayout>
          <c:xMode val="edge"/>
          <c:yMode val="edge"/>
          <c:x val="1.6959377807496115E-4"/>
          <c:y val="3.56917083285242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Marijuana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Blad1!$A$2:$A$34</c:f>
              <c:strCache>
                <c:ptCount val="33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</c:strCache>
            </c:strRef>
          </c:cat>
          <c:val>
            <c:numRef>
              <c:f>Blad1!$B$2:$B$34</c:f>
              <c:numCache>
                <c:formatCode>#,##0</c:formatCode>
                <c:ptCount val="33"/>
                <c:pt idx="0">
                  <c:v>180.60215053763443</c:v>
                </c:pt>
                <c:pt idx="1">
                  <c:v>89.30242450021268</c:v>
                </c:pt>
                <c:pt idx="2">
                  <c:v>137.55275074670007</c:v>
                </c:pt>
                <c:pt idx="3">
                  <c:v>96.112333832203532</c:v>
                </c:pt>
                <c:pt idx="4">
                  <c:v>64.994410525410615</c:v>
                </c:pt>
                <c:pt idx="5">
                  <c:v>96.540624871700132</c:v>
                </c:pt>
                <c:pt idx="6">
                  <c:v>64.799903548607475</c:v>
                </c:pt>
                <c:pt idx="7">
                  <c:v>111.99968620067467</c:v>
                </c:pt>
                <c:pt idx="8">
                  <c:v>104.85212641435817</c:v>
                </c:pt>
                <c:pt idx="9">
                  <c:v>119.7900693825342</c:v>
                </c:pt>
                <c:pt idx="10">
                  <c:v>130.55577147298874</c:v>
                </c:pt>
                <c:pt idx="11">
                  <c:v>110.46152655808736</c:v>
                </c:pt>
                <c:pt idx="12">
                  <c:v>87.583144818066799</c:v>
                </c:pt>
                <c:pt idx="13">
                  <c:v>88.039237710135183</c:v>
                </c:pt>
                <c:pt idx="14">
                  <c:v>86.180685358255445</c:v>
                </c:pt>
                <c:pt idx="15">
                  <c:v>84.550717342058903</c:v>
                </c:pt>
                <c:pt idx="16">
                  <c:v>84.238733252131553</c:v>
                </c:pt>
                <c:pt idx="17">
                  <c:v>95.836810384793694</c:v>
                </c:pt>
                <c:pt idx="18">
                  <c:v>94.552107522341828</c:v>
                </c:pt>
                <c:pt idx="19">
                  <c:v>92.504905166775671</c:v>
                </c:pt>
                <c:pt idx="20">
                  <c:v>100.60831946755408</c:v>
                </c:pt>
                <c:pt idx="21">
                  <c:v>112.34406876024214</c:v>
                </c:pt>
                <c:pt idx="22">
                  <c:v>111.05894799484246</c:v>
                </c:pt>
                <c:pt idx="23">
                  <c:v>107.86372539575507</c:v>
                </c:pt>
                <c:pt idx="24">
                  <c:v>117.60407383831955</c:v>
                </c:pt>
                <c:pt idx="25">
                  <c:v>106.96045341654461</c:v>
                </c:pt>
                <c:pt idx="26">
                  <c:v>128.58591980605442</c:v>
                </c:pt>
                <c:pt idx="27">
                  <c:v>128.64337003350886</c:v>
                </c:pt>
                <c:pt idx="28">
                  <c:v>116.77527415226116</c:v>
                </c:pt>
                <c:pt idx="29">
                  <c:v>104.28735525131168</c:v>
                </c:pt>
                <c:pt idx="30">
                  <c:v>122.74786845310598</c:v>
                </c:pt>
                <c:pt idx="31">
                  <c:v>115.57111230778438</c:v>
                </c:pt>
                <c:pt idx="32">
                  <c:v>125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73-403B-B1B4-8186F2CACC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794152824"/>
        <c:scaling>
          <c:orientation val="minMax"/>
          <c:max val="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5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41622187853835496"/>
          <c:y val="0.18198151741732368"/>
          <c:w val="0.45500260116899593"/>
          <c:h val="9.802327737896532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Kronor</a:t>
            </a:r>
          </a:p>
        </c:rich>
      </c:tx>
      <c:layout>
        <c:manualLayout>
          <c:xMode val="edge"/>
          <c:yMode val="edge"/>
          <c:x val="1.6959377807496115E-4"/>
          <c:y val="3.56917083285242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Amfetamin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Blad1!$A$2:$A$34</c:f>
              <c:strCache>
                <c:ptCount val="33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</c:strCache>
            </c:strRef>
          </c:cat>
          <c:val>
            <c:numRef>
              <c:f>Blad1!$B$2:$B$34</c:f>
              <c:numCache>
                <c:formatCode>#,##0</c:formatCode>
                <c:ptCount val="33"/>
                <c:pt idx="0">
                  <c:v>760.43010752688178</c:v>
                </c:pt>
                <c:pt idx="1">
                  <c:v>714.41939600170144</c:v>
                </c:pt>
                <c:pt idx="2">
                  <c:v>647.30706233741216</c:v>
                </c:pt>
                <c:pt idx="3">
                  <c:v>591.46051589048329</c:v>
                </c:pt>
                <c:pt idx="4">
                  <c:v>505.51208186430478</c:v>
                </c:pt>
                <c:pt idx="5">
                  <c:v>499.25294576507781</c:v>
                </c:pt>
                <c:pt idx="6">
                  <c:v>404.99939717879676</c:v>
                </c:pt>
                <c:pt idx="7">
                  <c:v>395.29301012002827</c:v>
                </c:pt>
                <c:pt idx="8">
                  <c:v>360.42918454935619</c:v>
                </c:pt>
                <c:pt idx="9">
                  <c:v>390.61979146478546</c:v>
                </c:pt>
                <c:pt idx="10">
                  <c:v>391.66731441896621</c:v>
                </c:pt>
                <c:pt idx="11">
                  <c:v>337.88231653062013</c:v>
                </c:pt>
                <c:pt idx="12">
                  <c:v>321.99685594877496</c:v>
                </c:pt>
                <c:pt idx="13">
                  <c:v>314.42584896476848</c:v>
                </c:pt>
                <c:pt idx="14">
                  <c:v>307.78816199376945</c:v>
                </c:pt>
                <c:pt idx="15">
                  <c:v>301.96684765021035</c:v>
                </c:pt>
                <c:pt idx="16">
                  <c:v>300.85261875761273</c:v>
                </c:pt>
                <c:pt idx="17">
                  <c:v>299.49003245248031</c:v>
                </c:pt>
                <c:pt idx="18">
                  <c:v>295.47533600731822</c:v>
                </c:pt>
                <c:pt idx="19">
                  <c:v>260.17004578155661</c:v>
                </c:pt>
                <c:pt idx="20">
                  <c:v>279.4675540765391</c:v>
                </c:pt>
                <c:pt idx="21">
                  <c:v>280.86017190060534</c:v>
                </c:pt>
                <c:pt idx="22">
                  <c:v>277.64736998710617</c:v>
                </c:pt>
                <c:pt idx="23">
                  <c:v>269.65931348938767</c:v>
                </c:pt>
                <c:pt idx="24">
                  <c:v>267.28198599618082</c:v>
                </c:pt>
                <c:pt idx="25">
                  <c:v>267.4011335413615</c:v>
                </c:pt>
                <c:pt idx="26">
                  <c:v>267.88733292928003</c:v>
                </c:pt>
                <c:pt idx="27">
                  <c:v>268.00702090314343</c:v>
                </c:pt>
                <c:pt idx="28">
                  <c:v>265.39835034604806</c:v>
                </c:pt>
                <c:pt idx="29">
                  <c:v>260.71838812827917</c:v>
                </c:pt>
                <c:pt idx="30">
                  <c:v>245.49573690621196</c:v>
                </c:pt>
                <c:pt idx="31">
                  <c:v>200.99323879614676</c:v>
                </c:pt>
                <c:pt idx="32">
                  <c:v>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D0-45FD-8AFF-8ABB4BE896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794152824"/>
        <c:scaling>
          <c:orientation val="minMax"/>
          <c:max val="8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20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40426356315426465"/>
          <c:y val="0.18772622617868304"/>
          <c:w val="0.4789192319371765"/>
          <c:h val="9.802327737896532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Kronor</a:t>
            </a:r>
          </a:p>
        </c:rich>
      </c:tx>
      <c:layout>
        <c:manualLayout>
          <c:xMode val="edge"/>
          <c:yMode val="edge"/>
          <c:x val="1.6959377807496115E-4"/>
          <c:y val="3.56917083285242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Kokain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Blad1!$A$2:$A$34</c:f>
              <c:strCache>
                <c:ptCount val="33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</c:strCache>
            </c:strRef>
          </c:cat>
          <c:val>
            <c:numRef>
              <c:f>Blad1!$B$2:$B$34</c:f>
              <c:numCache>
                <c:formatCode>#,##0</c:formatCode>
                <c:ptCount val="33"/>
                <c:pt idx="0">
                  <c:v>1520.8602150537636</c:v>
                </c:pt>
                <c:pt idx="1">
                  <c:v>1607.4436410038281</c:v>
                </c:pt>
                <c:pt idx="2">
                  <c:v>1941.9211870122363</c:v>
                </c:pt>
                <c:pt idx="3">
                  <c:v>1478.6512897262082</c:v>
                </c:pt>
                <c:pt idx="4">
                  <c:v>1444.3202338980136</c:v>
                </c:pt>
                <c:pt idx="5">
                  <c:v>1379.1517838814304</c:v>
                </c:pt>
                <c:pt idx="6">
                  <c:v>1349.9979905959892</c:v>
                </c:pt>
                <c:pt idx="7">
                  <c:v>1317.6433670667609</c:v>
                </c:pt>
                <c:pt idx="8">
                  <c:v>1310.6515801794772</c:v>
                </c:pt>
                <c:pt idx="9">
                  <c:v>1432.2725687042132</c:v>
                </c:pt>
                <c:pt idx="10">
                  <c:v>1240.279828993393</c:v>
                </c:pt>
                <c:pt idx="11">
                  <c:v>1429.5021083987774</c:v>
                </c:pt>
                <c:pt idx="12">
                  <c:v>1159.1886814155898</c:v>
                </c:pt>
                <c:pt idx="13">
                  <c:v>1257.7033958590739</c:v>
                </c:pt>
                <c:pt idx="14">
                  <c:v>984.92211838006233</c:v>
                </c:pt>
                <c:pt idx="15">
                  <c:v>966.29391248067316</c:v>
                </c:pt>
                <c:pt idx="16">
                  <c:v>962.72838002436072</c:v>
                </c:pt>
                <c:pt idx="17">
                  <c:v>958.36810384793694</c:v>
                </c:pt>
                <c:pt idx="18">
                  <c:v>945.52107522341839</c:v>
                </c:pt>
                <c:pt idx="19">
                  <c:v>925.04905166775677</c:v>
                </c:pt>
                <c:pt idx="20">
                  <c:v>950.189683860233</c:v>
                </c:pt>
                <c:pt idx="21">
                  <c:v>898.7525500819371</c:v>
                </c:pt>
                <c:pt idx="22">
                  <c:v>999.53053195358211</c:v>
                </c:pt>
                <c:pt idx="23">
                  <c:v>970.7735285617955</c:v>
                </c:pt>
                <c:pt idx="24">
                  <c:v>962.21514958625085</c:v>
                </c:pt>
                <c:pt idx="25">
                  <c:v>962.6440807489015</c:v>
                </c:pt>
                <c:pt idx="26">
                  <c:v>964.39439854540808</c:v>
                </c:pt>
                <c:pt idx="27">
                  <c:v>964.82527525131638</c:v>
                </c:pt>
                <c:pt idx="28">
                  <c:v>955.43406124577314</c:v>
                </c:pt>
                <c:pt idx="29">
                  <c:v>938.58619726180507</c:v>
                </c:pt>
                <c:pt idx="30">
                  <c:v>920.60901339829479</c:v>
                </c:pt>
                <c:pt idx="31">
                  <c:v>899.44474361275672</c:v>
                </c:pt>
                <c:pt idx="32">
                  <c:v>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BD-4F39-AB69-D6630650C8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794152824"/>
        <c:scaling>
          <c:orientation val="minMax"/>
          <c:max val="2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50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52982587468721243"/>
          <c:y val="0.18772622617868304"/>
          <c:w val="0.34139870316077808"/>
          <c:h val="9.802327737896532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Kronor</a:t>
            </a:r>
          </a:p>
        </c:rich>
      </c:tx>
      <c:layout>
        <c:manualLayout>
          <c:xMode val="edge"/>
          <c:yMode val="edge"/>
          <c:x val="1.6959377807496115E-4"/>
          <c:y val="3.56917083285242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Vitt heroin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Blad1!$A$2:$A$34</c:f>
              <c:strCache>
                <c:ptCount val="33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</c:strCache>
            </c:strRef>
          </c:cat>
          <c:val>
            <c:numRef>
              <c:f>Blad1!$B$2:$B$34</c:f>
              <c:numCache>
                <c:formatCode>General</c:formatCode>
                <c:ptCount val="33"/>
                <c:pt idx="5" formatCode="0">
                  <c:v>3275.4854867183972</c:v>
                </c:pt>
                <c:pt idx="6" formatCode="0">
                  <c:v>3374.9949764899729</c:v>
                </c:pt>
                <c:pt idx="7" formatCode="0">
                  <c:v>2964.6975759002121</c:v>
                </c:pt>
                <c:pt idx="8" formatCode="0">
                  <c:v>2293.6402653140849</c:v>
                </c:pt>
                <c:pt idx="9" formatCode="0">
                  <c:v>2083.3055544788558</c:v>
                </c:pt>
                <c:pt idx="10" formatCode="0">
                  <c:v>2447.9207151185387</c:v>
                </c:pt>
                <c:pt idx="11" formatCode="0">
                  <c:v>2274.2078997253279</c:v>
                </c:pt>
                <c:pt idx="12" formatCode="0">
                  <c:v>2897.9717035389749</c:v>
                </c:pt>
                <c:pt idx="13" formatCode="0">
                  <c:v>2515.4067917181478</c:v>
                </c:pt>
                <c:pt idx="14" formatCode="0">
                  <c:v>1969.8442367601247</c:v>
                </c:pt>
                <c:pt idx="15" formatCode="0">
                  <c:v>2415.7347812016828</c:v>
                </c:pt>
                <c:pt idx="16" formatCode="0">
                  <c:v>2406.8209500609019</c:v>
                </c:pt>
                <c:pt idx="17" formatCode="0">
                  <c:v>1617.2461752433935</c:v>
                </c:pt>
                <c:pt idx="18" formatCode="0">
                  <c:v>1772.8520160439093</c:v>
                </c:pt>
                <c:pt idx="19" formatCode="0">
                  <c:v>1734.466971877044</c:v>
                </c:pt>
                <c:pt idx="20" formatCode="0">
                  <c:v>2235.7404326123128</c:v>
                </c:pt>
                <c:pt idx="21" formatCode="0">
                  <c:v>2246.8813752048427</c:v>
                </c:pt>
                <c:pt idx="22" formatCode="0">
                  <c:v>2776.4736998710614</c:v>
                </c:pt>
                <c:pt idx="23" formatCode="0">
                  <c:v>2696.5931348938766</c:v>
                </c:pt>
                <c:pt idx="24" formatCode="0">
                  <c:v>2138.2558879694466</c:v>
                </c:pt>
                <c:pt idx="25" formatCode="0">
                  <c:v>1256.7853276443991</c:v>
                </c:pt>
                <c:pt idx="26" formatCode="0">
                  <c:v>1178.7042648888321</c:v>
                </c:pt>
                <c:pt idx="27" formatCode="0">
                  <c:v>1340.0351045157172</c:v>
                </c:pt>
                <c:pt idx="28" formatCode="0">
                  <c:v>1261.1729608444205</c:v>
                </c:pt>
                <c:pt idx="29" formatCode="0">
                  <c:v>1407.8792958927077</c:v>
                </c:pt>
                <c:pt idx="30" formatCode="0">
                  <c:v>1022.8989037758831</c:v>
                </c:pt>
                <c:pt idx="31" formatCode="0">
                  <c:v>1004.9661939807337</c:v>
                </c:pt>
                <c:pt idx="32" formatCode="0">
                  <c:v>1000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48-4FF1-A3C1-138EC4311DA5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</c:strCache>
            </c:strRef>
          </c:tx>
          <c:spPr>
            <a:ln w="28575" cap="rnd">
              <a:solidFill>
                <a:srgbClr val="004687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Blad1!$A$2:$A$34</c:f>
              <c:strCache>
                <c:ptCount val="33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</c:strCache>
            </c:strRef>
          </c:cat>
          <c:val>
            <c:numRef>
              <c:f>Blad1!$C$2:$C$34</c:f>
              <c:numCache>
                <c:formatCode>#,##0</c:formatCode>
                <c:ptCount val="33"/>
                <c:pt idx="0">
                  <c:v>3231.8279569892479</c:v>
                </c:pt>
                <c:pt idx="1">
                  <c:v>3572.0969800085068</c:v>
                </c:pt>
                <c:pt idx="2">
                  <c:v>3236.5353116870606</c:v>
                </c:pt>
                <c:pt idx="3">
                  <c:v>2957.3025794524165</c:v>
                </c:pt>
                <c:pt idx="4">
                  <c:v>2708.1004385587757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948-4FF1-A3C1-138EC4311D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794152824"/>
        <c:scaling>
          <c:orientation val="minMax"/>
          <c:max val="36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120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.33251367084972305"/>
          <c:y val="0.18198151741732368"/>
          <c:w val="0.66748632915027695"/>
          <c:h val="9.802327737896532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Kronor</a:t>
            </a:r>
          </a:p>
        </c:rich>
      </c:tx>
      <c:layout>
        <c:manualLayout>
          <c:xMode val="edge"/>
          <c:yMode val="edge"/>
          <c:x val="1.6959377807496115E-4"/>
          <c:y val="3.56917083285242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Brunt heroin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Blad1!$A$2:$A$34</c:f>
              <c:strCache>
                <c:ptCount val="33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</c:strCache>
            </c:strRef>
          </c:cat>
          <c:val>
            <c:numRef>
              <c:f>Blad1!$B$2:$B$34</c:f>
              <c:numCache>
                <c:formatCode>General</c:formatCode>
                <c:ptCount val="33"/>
                <c:pt idx="5" formatCode="#,##0">
                  <c:v>2068.7276758221456</c:v>
                </c:pt>
                <c:pt idx="6" formatCode="#,##0">
                  <c:v>2362.496483542981</c:v>
                </c:pt>
                <c:pt idx="7" formatCode="#,##0">
                  <c:v>2635.2867341335218</c:v>
                </c:pt>
                <c:pt idx="8" formatCode="#,##0">
                  <c:v>1769.3796332422942</c:v>
                </c:pt>
                <c:pt idx="9" formatCode="#,##0">
                  <c:v>1627.582464436606</c:v>
                </c:pt>
                <c:pt idx="10" formatCode="#,##0">
                  <c:v>1795.1418577535951</c:v>
                </c:pt>
                <c:pt idx="11" formatCode="#,##0">
                  <c:v>2371.6739525706989</c:v>
                </c:pt>
                <c:pt idx="12" formatCode="#,##0">
                  <c:v>1287.9874237950999</c:v>
                </c:pt>
                <c:pt idx="13" formatCode="#,##0">
                  <c:v>1257.7033958590739</c:v>
                </c:pt>
                <c:pt idx="14" formatCode="#,##0">
                  <c:v>1231.1526479750778</c:v>
                </c:pt>
                <c:pt idx="15" formatCode="#,##0">
                  <c:v>1328.6541296609257</c:v>
                </c:pt>
                <c:pt idx="16" formatCode="#,##0">
                  <c:v>1203.4104750304509</c:v>
                </c:pt>
                <c:pt idx="17" formatCode="#,##0">
                  <c:v>1437.5521557719053</c:v>
                </c:pt>
                <c:pt idx="18" formatCode="#,##0">
                  <c:v>1181.9013440292729</c:v>
                </c:pt>
                <c:pt idx="19" formatCode="#,##0">
                  <c:v>1156.311314584696</c:v>
                </c:pt>
                <c:pt idx="20" formatCode="#,##0">
                  <c:v>1117.8702163061564</c:v>
                </c:pt>
                <c:pt idx="21" formatCode="#,##0">
                  <c:v>1235.7847563626635</c:v>
                </c:pt>
                <c:pt idx="22" formatCode="#,##0">
                  <c:v>1221.6484279432671</c:v>
                </c:pt>
                <c:pt idx="23" formatCode="#,##0">
                  <c:v>1078.6372539575507</c:v>
                </c:pt>
                <c:pt idx="24" formatCode="#,##0">
                  <c:v>1176.0407383831955</c:v>
                </c:pt>
                <c:pt idx="25" formatCode="#,##0">
                  <c:v>1283.5254409985353</c:v>
                </c:pt>
                <c:pt idx="26" formatCode="#,##0">
                  <c:v>1178.7042648888321</c:v>
                </c:pt>
                <c:pt idx="27" formatCode="#,##0">
                  <c:v>1232.8322961544598</c:v>
                </c:pt>
                <c:pt idx="28" formatCode="#,##0">
                  <c:v>1061.5934013841922</c:v>
                </c:pt>
                <c:pt idx="29" formatCode="#,##0">
                  <c:v>856.72062338952537</c:v>
                </c:pt>
                <c:pt idx="30" formatCode="#,##0">
                  <c:v>843.8915956151036</c:v>
                </c:pt>
                <c:pt idx="31" formatCode="#,##0">
                  <c:v>803.97295518458702</c:v>
                </c:pt>
                <c:pt idx="32" formatCode="#,##0">
                  <c:v>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4A-4565-B8C1-D789CB3A6A12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</c:strCache>
            </c:strRef>
          </c:tx>
          <c:spPr>
            <a:ln w="28575" cap="rnd">
              <a:solidFill>
                <a:srgbClr val="004687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Blad1!$A$2:$A$34</c:f>
              <c:strCache>
                <c:ptCount val="33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</c:strCache>
            </c:strRef>
          </c:cat>
          <c:val>
            <c:numRef>
              <c:f>Blad1!$C$2:$C$34</c:f>
              <c:numCache>
                <c:formatCode>#,##0</c:formatCode>
                <c:ptCount val="33"/>
                <c:pt idx="0">
                  <c:v>3231.8279569892479</c:v>
                </c:pt>
                <c:pt idx="1">
                  <c:v>3572.0969800085068</c:v>
                </c:pt>
                <c:pt idx="2">
                  <c:v>3236.5353116870606</c:v>
                </c:pt>
                <c:pt idx="3">
                  <c:v>2957.3025794524165</c:v>
                </c:pt>
                <c:pt idx="4">
                  <c:v>2708.1004385587757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24A-4565-B8C1-D789CB3A6A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794152824"/>
        <c:scaling>
          <c:orientation val="minMax"/>
          <c:max val="36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120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.36240945930994872"/>
          <c:y val="0.18198151741732368"/>
          <c:w val="0.54192401761732922"/>
          <c:h val="9.802327737896532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Kronor</a:t>
            </a:r>
          </a:p>
        </c:rich>
      </c:tx>
      <c:layout>
        <c:manualLayout>
          <c:xMode val="edge"/>
          <c:yMode val="edge"/>
          <c:x val="1.6959377807496115E-4"/>
          <c:y val="3.56917083285242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Ecstasy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Blad1!$A$2:$A$22</c:f>
              <c:strCache>
                <c:ptCount val="21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strCache>
            </c:strRef>
          </c:cat>
          <c:val>
            <c:numRef>
              <c:f>Blad1!$B$2:$B$22</c:f>
              <c:numCache>
                <c:formatCode>#,##0</c:formatCode>
                <c:ptCount val="21"/>
                <c:pt idx="0">
                  <c:v>193.19811356926499</c:v>
                </c:pt>
                <c:pt idx="1">
                  <c:v>188.6555093788611</c:v>
                </c:pt>
                <c:pt idx="2">
                  <c:v>184.67289719626169</c:v>
                </c:pt>
                <c:pt idx="3">
                  <c:v>150.98342382510518</c:v>
                </c:pt>
                <c:pt idx="4">
                  <c:v>146.81607795371499</c:v>
                </c:pt>
                <c:pt idx="5">
                  <c:v>119.79601298099212</c:v>
                </c:pt>
                <c:pt idx="6">
                  <c:v>118.1901344029273</c:v>
                </c:pt>
                <c:pt idx="7">
                  <c:v>115.6311314584696</c:v>
                </c:pt>
                <c:pt idx="8">
                  <c:v>117.37637271214643</c:v>
                </c:pt>
                <c:pt idx="9">
                  <c:v>131.4425604494833</c:v>
                </c:pt>
                <c:pt idx="10">
                  <c:v>133.27073759381096</c:v>
                </c:pt>
                <c:pt idx="11">
                  <c:v>124.04328420511833</c:v>
                </c:pt>
                <c:pt idx="12">
                  <c:v>133.64099299809041</c:v>
                </c:pt>
                <c:pt idx="13">
                  <c:v>117.65649875819906</c:v>
                </c:pt>
                <c:pt idx="14">
                  <c:v>133.94366646464002</c:v>
                </c:pt>
                <c:pt idx="15">
                  <c:v>120.60315940641455</c:v>
                </c:pt>
                <c:pt idx="16">
                  <c:v>112.79429889707043</c:v>
                </c:pt>
                <c:pt idx="17">
                  <c:v>114.71609077644284</c:v>
                </c:pt>
                <c:pt idx="18">
                  <c:v>153.43483556638247</c:v>
                </c:pt>
                <c:pt idx="19">
                  <c:v>150.74492909711006</c:v>
                </c:pt>
                <c:pt idx="20">
                  <c:v>150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CA-439B-B661-5036A1D088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794152824"/>
        <c:scaling>
          <c:orientation val="minMax"/>
          <c:max val="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5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47003429776676114"/>
          <c:y val="0.18772622617868304"/>
          <c:w val="0.41314849732468006"/>
          <c:h val="9.802327737896532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Kronor</a:t>
            </a:r>
          </a:p>
        </c:rich>
      </c:tx>
      <c:layout>
        <c:manualLayout>
          <c:xMode val="edge"/>
          <c:yMode val="edge"/>
          <c:x val="1.6959377807496115E-4"/>
          <c:y val="3.56917083285242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LSD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Blad1!$A$2:$A$22</c:f>
              <c:strCache>
                <c:ptCount val="21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strCache>
            </c:strRef>
          </c:cat>
          <c:val>
            <c:numRef>
              <c:f>Blad1!$B$2:$B$22</c:f>
              <c:numCache>
                <c:formatCode>#,##0</c:formatCode>
                <c:ptCount val="21"/>
                <c:pt idx="0">
                  <c:v>103.03899390360799</c:v>
                </c:pt>
                <c:pt idx="1">
                  <c:v>125.77033958590739</c:v>
                </c:pt>
                <c:pt idx="2">
                  <c:v>123.11526479750779</c:v>
                </c:pt>
                <c:pt idx="3">
                  <c:v>108.70806515407573</c:v>
                </c:pt>
                <c:pt idx="4">
                  <c:v>108.30694275274058</c:v>
                </c:pt>
                <c:pt idx="5">
                  <c:v>71.87760778859527</c:v>
                </c:pt>
                <c:pt idx="6">
                  <c:v>100.4616142424882</c:v>
                </c:pt>
                <c:pt idx="7">
                  <c:v>115.6311314584696</c:v>
                </c:pt>
                <c:pt idx="8">
                  <c:v>125.20146422628952</c:v>
                </c:pt>
                <c:pt idx="9">
                  <c:v>125.8253570114712</c:v>
                </c:pt>
                <c:pt idx="10">
                  <c:v>135.4919165537078</c:v>
                </c:pt>
                <c:pt idx="11">
                  <c:v>134.82965674469384</c:v>
                </c:pt>
                <c:pt idx="12">
                  <c:v>128.29535327816677</c:v>
                </c:pt>
                <c:pt idx="13">
                  <c:v>213.92090683308922</c:v>
                </c:pt>
                <c:pt idx="14">
                  <c:v>53.577466585856001</c:v>
                </c:pt>
                <c:pt idx="15">
                  <c:v>120.60315940641455</c:v>
                </c:pt>
                <c:pt idx="16">
                  <c:v>126.06421641437284</c:v>
                </c:pt>
                <c:pt idx="17">
                  <c:v>104.28735525131168</c:v>
                </c:pt>
                <c:pt idx="18">
                  <c:v>127.86236297198539</c:v>
                </c:pt>
                <c:pt idx="19">
                  <c:v>105.52145036797704</c:v>
                </c:pt>
                <c:pt idx="20">
                  <c:v>112.5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8B-4C0A-B346-284BF6BA5F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794152824"/>
        <c:scaling>
          <c:orientation val="minMax"/>
          <c:max val="2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5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52982587468721243"/>
          <c:y val="0.18772622617868304"/>
          <c:w val="0.34139870316077808"/>
          <c:h val="9.802327737896532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Index</a:t>
            </a:r>
          </a:p>
        </c:rich>
      </c:tx>
      <c:layout>
        <c:manualLayout>
          <c:xMode val="edge"/>
          <c:yMode val="edge"/>
          <c:x val="1.6949152542372882E-4"/>
          <c:y val="9.03954695024429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Hasch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Blad1!$A$2:$A$34</c:f>
              <c:numCache>
                <c:formatCode>0</c:formatCode>
                <c:ptCount val="33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</c:numCache>
            </c:numRef>
          </c:cat>
          <c:val>
            <c:numRef>
              <c:f>Blad1!$B$2:$B$34</c:f>
              <c:numCache>
                <c:formatCode>#,##0</c:formatCode>
                <c:ptCount val="33"/>
                <c:pt idx="0">
                  <c:v>100</c:v>
                </c:pt>
                <c:pt idx="1">
                  <c:v>79.856975754997876</c:v>
                </c:pt>
                <c:pt idx="2">
                  <c:v>74.908950765969735</c:v>
                </c:pt>
                <c:pt idx="3">
                  <c:v>66.112774011796802</c:v>
                </c:pt>
                <c:pt idx="4">
                  <c:v>64.577779688709256</c:v>
                </c:pt>
                <c:pt idx="5">
                  <c:v>65.29129203103831</c:v>
                </c:pt>
                <c:pt idx="6">
                  <c:v>56.809870192500902</c:v>
                </c:pt>
                <c:pt idx="7">
                  <c:v>62.379383384325727</c:v>
                </c:pt>
                <c:pt idx="8">
                  <c:v>58.601248536870855</c:v>
                </c:pt>
                <c:pt idx="9">
                  <c:v>54.792821427187086</c:v>
                </c:pt>
                <c:pt idx="10">
                  <c:v>61.807228915662648</c:v>
                </c:pt>
                <c:pt idx="11">
                  <c:v>61.522689465743355</c:v>
                </c:pt>
                <c:pt idx="12">
                  <c:v>54.200375752463472</c:v>
                </c:pt>
                <c:pt idx="13">
                  <c:v>52.925980006739302</c:v>
                </c:pt>
                <c:pt idx="14">
                  <c:v>51.808686091258927</c:v>
                </c:pt>
                <c:pt idx="15">
                  <c:v>50.828808744741295</c:v>
                </c:pt>
                <c:pt idx="16">
                  <c:v>50.641255284086839</c:v>
                </c:pt>
                <c:pt idx="17">
                  <c:v>50.411896865304371</c:v>
                </c:pt>
                <c:pt idx="18">
                  <c:v>49.736119907114187</c:v>
                </c:pt>
                <c:pt idx="19">
                  <c:v>48.659254414650093</c:v>
                </c:pt>
                <c:pt idx="20">
                  <c:v>47.041597337770384</c:v>
                </c:pt>
                <c:pt idx="21">
                  <c:v>48.457911106651949</c:v>
                </c:pt>
                <c:pt idx="22">
                  <c:v>55.498065923893272</c:v>
                </c:pt>
                <c:pt idx="23">
                  <c:v>56.738271842789715</c:v>
                </c:pt>
                <c:pt idx="24">
                  <c:v>56.238064926798224</c:v>
                </c:pt>
                <c:pt idx="25">
                  <c:v>56.263134432910903</c:v>
                </c:pt>
                <c:pt idx="26">
                  <c:v>59.183706019330749</c:v>
                </c:pt>
                <c:pt idx="27">
                  <c:v>56.390617520344655</c:v>
                </c:pt>
                <c:pt idx="28">
                  <c:v>55.841734348829121</c:v>
                </c:pt>
                <c:pt idx="29">
                  <c:v>54.857036416131145</c:v>
                </c:pt>
                <c:pt idx="30">
                  <c:v>53.806333739342257</c:v>
                </c:pt>
                <c:pt idx="31">
                  <c:v>52.86304074672411</c:v>
                </c:pt>
                <c:pt idx="32">
                  <c:v>65.752262443438909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03-4E48-A6A8-506CEBDF9F1A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Marijuana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Blad1!$A$2:$A$34</c:f>
              <c:numCache>
                <c:formatCode>0</c:formatCode>
                <c:ptCount val="33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</c:numCache>
            </c:numRef>
          </c:cat>
          <c:val>
            <c:numRef>
              <c:f>Blad1!$C$2:$C$34</c:f>
              <c:numCache>
                <c:formatCode>#,##0</c:formatCode>
                <c:ptCount val="33"/>
                <c:pt idx="0">
                  <c:v>100</c:v>
                </c:pt>
                <c:pt idx="1">
                  <c:v>49.447043811144191</c:v>
                </c:pt>
                <c:pt idx="2">
                  <c:v>76.163406879275456</c:v>
                </c:pt>
                <c:pt idx="3">
                  <c:v>53.217712826833342</c:v>
                </c:pt>
                <c:pt idx="4">
                  <c:v>35.987617163986585</c:v>
                </c:pt>
                <c:pt idx="5">
                  <c:v>53.454858972779896</c:v>
                </c:pt>
                <c:pt idx="6">
                  <c:v>35.879918016316353</c:v>
                </c:pt>
                <c:pt idx="7">
                  <c:v>62.014591668627908</c:v>
                </c:pt>
                <c:pt idx="8">
                  <c:v>58.056964494732725</c:v>
                </c:pt>
                <c:pt idx="9">
                  <c:v>66.328152253963324</c:v>
                </c:pt>
                <c:pt idx="10">
                  <c:v>72.289156626506028</c:v>
                </c:pt>
                <c:pt idx="11">
                  <c:v>61.162907656002162</c:v>
                </c:pt>
                <c:pt idx="12">
                  <c:v>48.495073041677848</c:v>
                </c:pt>
                <c:pt idx="13">
                  <c:v>48.747613164101992</c:v>
                </c:pt>
                <c:pt idx="14">
                  <c:v>47.71852666300164</c:v>
                </c:pt>
                <c:pt idx="15">
                  <c:v>46.816008054366975</c:v>
                </c:pt>
                <c:pt idx="16">
                  <c:v>46.643261445869456</c:v>
                </c:pt>
                <c:pt idx="17">
                  <c:v>53.06515459505723</c:v>
                </c:pt>
                <c:pt idx="18">
                  <c:v>52.353810428541259</c:v>
                </c:pt>
                <c:pt idx="19">
                  <c:v>51.220267804894839</c:v>
                </c:pt>
                <c:pt idx="20">
                  <c:v>55.707154742096499</c:v>
                </c:pt>
                <c:pt idx="21">
                  <c:v>62.205277415471052</c:v>
                </c:pt>
                <c:pt idx="22">
                  <c:v>61.493701854729387</c:v>
                </c:pt>
                <c:pt idx="23">
                  <c:v>59.724496676620745</c:v>
                </c:pt>
                <c:pt idx="24">
                  <c:v>65.117759388924242</c:v>
                </c:pt>
                <c:pt idx="25">
                  <c:v>59.224352034643054</c:v>
                </c:pt>
                <c:pt idx="26">
                  <c:v>71.198443331525723</c:v>
                </c:pt>
                <c:pt idx="27">
                  <c:v>71.230253709909036</c:v>
                </c:pt>
                <c:pt idx="28">
                  <c:v>64.658850298644239</c:v>
                </c:pt>
                <c:pt idx="29">
                  <c:v>57.74424885908541</c:v>
                </c:pt>
                <c:pt idx="30">
                  <c:v>67.965895249695492</c:v>
                </c:pt>
                <c:pt idx="31">
                  <c:v>63.992101956560766</c:v>
                </c:pt>
                <c:pt idx="32">
                  <c:v>69.212907835198848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03-4E48-A6A8-506CEBDF9F1A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Amfetamin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Blad1!$A$2:$A$34</c:f>
              <c:numCache>
                <c:formatCode>0</c:formatCode>
                <c:ptCount val="33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</c:numCache>
            </c:numRef>
          </c:cat>
          <c:val>
            <c:numRef>
              <c:f>Blad1!$D$2:$D$34</c:f>
              <c:numCache>
                <c:formatCode>#,##0</c:formatCode>
                <c:ptCount val="33"/>
                <c:pt idx="0">
                  <c:v>100</c:v>
                </c:pt>
                <c:pt idx="1">
                  <c:v>93.949383241173962</c:v>
                </c:pt>
                <c:pt idx="2">
                  <c:v>85.123807688602</c:v>
                </c:pt>
                <c:pt idx="3">
                  <c:v>77.779734131525657</c:v>
                </c:pt>
                <c:pt idx="4">
                  <c:v>66.477126150141885</c:v>
                </c:pt>
                <c:pt idx="5">
                  <c:v>65.654021431210737</c:v>
                </c:pt>
                <c:pt idx="6">
                  <c:v>53.259253305469592</c:v>
                </c:pt>
                <c:pt idx="7">
                  <c:v>51.982819486938105</c:v>
                </c:pt>
                <c:pt idx="8">
                  <c:v>47.398068669527888</c:v>
                </c:pt>
                <c:pt idx="9">
                  <c:v>51.368270087987902</c:v>
                </c:pt>
                <c:pt idx="10">
                  <c:v>51.506024096385538</c:v>
                </c:pt>
                <c:pt idx="11">
                  <c:v>44.433053503036859</c:v>
                </c:pt>
                <c:pt idx="12">
                  <c:v>42.344043556612085</c:v>
                </c:pt>
                <c:pt idx="13">
                  <c:v>41.348421880265079</c:v>
                </c:pt>
                <c:pt idx="14">
                  <c:v>40.475536008796034</c:v>
                </c:pt>
                <c:pt idx="15">
                  <c:v>39.710006831829133</c:v>
                </c:pt>
                <c:pt idx="16">
                  <c:v>39.563480690692849</c:v>
                </c:pt>
                <c:pt idx="17">
                  <c:v>39.384294426019039</c:v>
                </c:pt>
                <c:pt idx="18">
                  <c:v>38.856343677432967</c:v>
                </c:pt>
                <c:pt idx="19">
                  <c:v>34.213538260300851</c:v>
                </c:pt>
                <c:pt idx="20">
                  <c:v>36.751247920133103</c:v>
                </c:pt>
                <c:pt idx="21">
                  <c:v>36.934383465435936</c:v>
                </c:pt>
                <c:pt idx="22">
                  <c:v>36.511885476245574</c:v>
                </c:pt>
                <c:pt idx="23">
                  <c:v>35.461419901743568</c:v>
                </c:pt>
                <c:pt idx="24">
                  <c:v>35.148790579248889</c:v>
                </c:pt>
                <c:pt idx="25">
                  <c:v>35.164459020569311</c:v>
                </c:pt>
                <c:pt idx="26">
                  <c:v>35.22839644007783</c:v>
                </c:pt>
                <c:pt idx="27">
                  <c:v>35.244135950215409</c:v>
                </c:pt>
                <c:pt idx="28">
                  <c:v>34.901083968018192</c:v>
                </c:pt>
                <c:pt idx="29">
                  <c:v>34.285647760081957</c:v>
                </c:pt>
                <c:pt idx="30">
                  <c:v>32.283800243605363</c:v>
                </c:pt>
                <c:pt idx="31">
                  <c:v>26.431520373362055</c:v>
                </c:pt>
                <c:pt idx="32">
                  <c:v>26.300904977375559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03-4E48-A6A8-506CEBDF9F1A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  <c:pt idx="0">
                  <c:v>Kokain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Blad1!$A$2:$A$34</c:f>
              <c:numCache>
                <c:formatCode>0</c:formatCode>
                <c:ptCount val="33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</c:numCache>
            </c:numRef>
          </c:cat>
          <c:val>
            <c:numRef>
              <c:f>Blad1!$E$2:$E$34</c:f>
              <c:numCache>
                <c:formatCode>#,##0</c:formatCode>
                <c:ptCount val="33"/>
                <c:pt idx="0">
                  <c:v>100</c:v>
                </c:pt>
                <c:pt idx="1">
                  <c:v>105.6930561463207</c:v>
                </c:pt>
                <c:pt idx="2">
                  <c:v>127.68571153290296</c:v>
                </c:pt>
                <c:pt idx="3">
                  <c:v>97.224667664407065</c:v>
                </c:pt>
                <c:pt idx="4">
                  <c:v>94.967323071631256</c:v>
                </c:pt>
                <c:pt idx="5">
                  <c:v>90.682350043108755</c:v>
                </c:pt>
                <c:pt idx="6">
                  <c:v>88.76542217578266</c:v>
                </c:pt>
                <c:pt idx="7">
                  <c:v>86.638032478230173</c:v>
                </c:pt>
                <c:pt idx="8">
                  <c:v>86.178306671868896</c:v>
                </c:pt>
                <c:pt idx="9">
                  <c:v>94.175161827977817</c:v>
                </c:pt>
                <c:pt idx="10">
                  <c:v>81.551204819277118</c:v>
                </c:pt>
                <c:pt idx="11">
                  <c:v>93.992997794885667</c:v>
                </c:pt>
                <c:pt idx="12">
                  <c:v>76.219278401901761</c:v>
                </c:pt>
                <c:pt idx="13">
                  <c:v>82.696843760530157</c:v>
                </c:pt>
                <c:pt idx="14">
                  <c:v>64.760857614073657</c:v>
                </c:pt>
                <c:pt idx="15">
                  <c:v>63.536010930926615</c:v>
                </c:pt>
                <c:pt idx="16">
                  <c:v>63.301569105108555</c:v>
                </c:pt>
                <c:pt idx="17">
                  <c:v>63.01487108163046</c:v>
                </c:pt>
                <c:pt idx="18">
                  <c:v>62.170149883892748</c:v>
                </c:pt>
                <c:pt idx="19">
                  <c:v>60.82406801831263</c:v>
                </c:pt>
                <c:pt idx="20">
                  <c:v>62.477121464226293</c:v>
                </c:pt>
                <c:pt idx="21">
                  <c:v>59.095013544697494</c:v>
                </c:pt>
                <c:pt idx="22">
                  <c:v>65.72139385724202</c:v>
                </c:pt>
                <c:pt idx="23">
                  <c:v>63.830555823138411</c:v>
                </c:pt>
                <c:pt idx="24">
                  <c:v>63.267823042647997</c:v>
                </c:pt>
                <c:pt idx="25">
                  <c:v>63.296026237024769</c:v>
                </c:pt>
                <c:pt idx="26">
                  <c:v>63.41111359214009</c:v>
                </c:pt>
                <c:pt idx="27">
                  <c:v>63.43944471038774</c:v>
                </c:pt>
                <c:pt idx="28">
                  <c:v>62.821951142432766</c:v>
                </c:pt>
                <c:pt idx="29">
                  <c:v>61.714165968147526</c:v>
                </c:pt>
                <c:pt idx="30">
                  <c:v>60.532125456760042</c:v>
                </c:pt>
                <c:pt idx="31">
                  <c:v>59.140526835397601</c:v>
                </c:pt>
                <c:pt idx="32">
                  <c:v>59.177036199095014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403-4E48-A6A8-506CEBDF9F1A}"/>
            </c:ext>
          </c:extLst>
        </c:ser>
        <c:ser>
          <c:idx val="4"/>
          <c:order val="4"/>
          <c:tx>
            <c:strRef>
              <c:f>Blad1!$F$1</c:f>
              <c:strCache>
                <c:ptCount val="1"/>
                <c:pt idx="0">
                  <c:v>Brunt heroin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Blad1!$A$2:$A$34</c:f>
              <c:numCache>
                <c:formatCode>0</c:formatCode>
                <c:ptCount val="33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</c:numCache>
            </c:numRef>
          </c:cat>
          <c:val>
            <c:numRef>
              <c:f>Blad1!$F$2:$F$34</c:f>
              <c:numCache>
                <c:formatCode>#,##0</c:formatCode>
                <c:ptCount val="33"/>
                <c:pt idx="0">
                  <c:v>100</c:v>
                </c:pt>
                <c:pt idx="1">
                  <c:v>110.528686166087</c:v>
                </c:pt>
                <c:pt idx="2">
                  <c:v>100.14565610423762</c:v>
                </c:pt>
                <c:pt idx="3">
                  <c:v>91.505569566500753</c:v>
                </c:pt>
                <c:pt idx="4">
                  <c:v>83.794696827909931</c:v>
                </c:pt>
                <c:pt idx="5">
                  <c:v>64.011070618664988</c:v>
                </c:pt>
                <c:pt idx="6">
                  <c:v>73.100935909468063</c:v>
                </c:pt>
                <c:pt idx="7">
                  <c:v>81.541677626569566</c:v>
                </c:pt>
                <c:pt idx="8">
                  <c:v>54.748571297422586</c:v>
                </c:pt>
                <c:pt idx="9">
                  <c:v>50.361049105870478</c:v>
                </c:pt>
                <c:pt idx="10">
                  <c:v>55.545712260807932</c:v>
                </c:pt>
                <c:pt idx="11">
                  <c:v>73.384907369269015</c:v>
                </c:pt>
                <c:pt idx="12">
                  <c:v>39.853217465046669</c:v>
                </c:pt>
                <c:pt idx="13">
                  <c:v>38.916161769661251</c:v>
                </c:pt>
                <c:pt idx="14">
                  <c:v>38.094622125925675</c:v>
                </c:pt>
                <c:pt idx="15">
                  <c:v>41.111536484717213</c:v>
                </c:pt>
                <c:pt idx="16">
                  <c:v>37.236217120652086</c:v>
                </c:pt>
                <c:pt idx="17">
                  <c:v>44.481085469386201</c:v>
                </c:pt>
                <c:pt idx="18">
                  <c:v>36.570676402289841</c:v>
                </c:pt>
                <c:pt idx="19">
                  <c:v>35.778863540183892</c:v>
                </c:pt>
                <c:pt idx="20">
                  <c:v>34.589409807184097</c:v>
                </c:pt>
                <c:pt idx="21">
                  <c:v>38.237949940686619</c:v>
                </c:pt>
                <c:pt idx="22">
                  <c:v>37.800540257760119</c:v>
                </c:pt>
                <c:pt idx="23">
                  <c:v>33.375454025170413</c:v>
                </c:pt>
                <c:pt idx="24">
                  <c:v>36.389336129104727</c:v>
                </c:pt>
                <c:pt idx="25">
                  <c:v>39.715153717348869</c:v>
                </c:pt>
                <c:pt idx="26">
                  <c:v>36.471751608551159</c:v>
                </c:pt>
                <c:pt idx="27">
                  <c:v>38.146594204939028</c:v>
                </c:pt>
                <c:pt idx="28">
                  <c:v>32.848079028723006</c:v>
                </c:pt>
                <c:pt idx="29">
                  <c:v>26.508856126971601</c:v>
                </c:pt>
                <c:pt idx="30">
                  <c:v>26.111897255857276</c:v>
                </c:pt>
                <c:pt idx="31">
                  <c:v>24.876725057281934</c:v>
                </c:pt>
                <c:pt idx="32">
                  <c:v>24.75379291988288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403-4E48-A6A8-506CEBDF9F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4"/>
        <c:noMultiLvlLbl val="0"/>
      </c:catAx>
      <c:valAx>
        <c:axId val="794152824"/>
        <c:scaling>
          <c:orientation val="minMax"/>
          <c:max val="1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5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solidFill>
      <a:srgbClr val="FEF7F7"/>
    </a:solidFill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Index</a:t>
            </a:r>
          </a:p>
        </c:rich>
      </c:tx>
      <c:layout>
        <c:manualLayout>
          <c:xMode val="edge"/>
          <c:yMode val="edge"/>
          <c:x val="1.6949152542372882E-4"/>
          <c:y val="9.03954695024429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Hasch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Blad1!$A$2:$A$12</c:f>
              <c:numCache>
                <c:formatCode>0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Blad1!$B$2:$B$12</c:f>
              <c:numCache>
                <c:formatCode>#,##0</c:formatCode>
                <c:ptCount val="11"/>
                <c:pt idx="0">
                  <c:v>100</c:v>
                </c:pt>
                <c:pt idx="1">
                  <c:v>104.06030247567672</c:v>
                </c:pt>
                <c:pt idx="2">
                  <c:v>99.704805856142599</c:v>
                </c:pt>
                <c:pt idx="3">
                  <c:v>110.06813984588932</c:v>
                </c:pt>
                <c:pt idx="4">
                  <c:v>110.26827012025902</c:v>
                </c:pt>
                <c:pt idx="5">
                  <c:v>124.10722833891813</c:v>
                </c:pt>
                <c:pt idx="6">
                  <c:v>122.89921941661663</c:v>
                </c:pt>
                <c:pt idx="7">
                  <c:v>120.73204805811682</c:v>
                </c:pt>
                <c:pt idx="8">
                  <c:v>111.84074299634594</c:v>
                </c:pt>
                <c:pt idx="9">
                  <c:v>90.489439358583169</c:v>
                </c:pt>
                <c:pt idx="10">
                  <c:v>135.06340795427482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03-4E48-A6A8-506CEBDF9F1A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Marijuana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Blad1!$A$2:$A$12</c:f>
              <c:numCache>
                <c:formatCode>0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Blad1!$C$2:$C$12</c:f>
              <c:numCache>
                <c:formatCode>#,##0</c:formatCode>
                <c:ptCount val="11"/>
                <c:pt idx="0">
                  <c:v>100</c:v>
                </c:pt>
                <c:pt idx="1">
                  <c:v>90.648085712145061</c:v>
                </c:pt>
                <c:pt idx="2">
                  <c:v>102.68448970931468</c:v>
                </c:pt>
                <c:pt idx="3">
                  <c:v>128.41282982020422</c:v>
                </c:pt>
                <c:pt idx="4">
                  <c:v>141.5109466543324</c:v>
                </c:pt>
                <c:pt idx="5">
                  <c:v>128.70379235147064</c:v>
                </c:pt>
                <c:pt idx="6">
                  <c:v>127.4510423579728</c:v>
                </c:pt>
                <c:pt idx="7">
                  <c:v>136.47192987902685</c:v>
                </c:pt>
                <c:pt idx="8">
                  <c:v>135.08607389362567</c:v>
                </c:pt>
                <c:pt idx="9">
                  <c:v>108.58732723029978</c:v>
                </c:pt>
                <c:pt idx="10">
                  <c:v>138.06481701992536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03-4E48-A6A8-506CEBDF9F1A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Amfetamin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Blad1!$A$2:$A$12</c:f>
              <c:numCache>
                <c:formatCode>0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Blad1!$D$2:$D$12</c:f>
              <c:numCache>
                <c:formatCode>#,##0</c:formatCode>
                <c:ptCount val="11"/>
                <c:pt idx="0">
                  <c:v>100</c:v>
                </c:pt>
                <c:pt idx="1">
                  <c:v>97.122948977298279</c:v>
                </c:pt>
                <c:pt idx="2">
                  <c:v>96.266709102482523</c:v>
                </c:pt>
                <c:pt idx="3">
                  <c:v>89.430363624785087</c:v>
                </c:pt>
                <c:pt idx="4">
                  <c:v>124.05180388529141</c:v>
                </c:pt>
                <c:pt idx="5">
                  <c:v>113.76495931067497</c:v>
                </c:pt>
                <c:pt idx="6">
                  <c:v>88.760547356445358</c:v>
                </c:pt>
                <c:pt idx="7">
                  <c:v>80.488032038744535</c:v>
                </c:pt>
                <c:pt idx="8">
                  <c:v>78.94640682095006</c:v>
                </c:pt>
                <c:pt idx="9">
                  <c:v>71.098845210315332</c:v>
                </c:pt>
                <c:pt idx="10">
                  <c:v>70.747499404620157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03-4E48-A6A8-506CEBDF9F1A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  <c:pt idx="0">
                  <c:v>Kokain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Blad1!$A$2:$A$12</c:f>
              <c:numCache>
                <c:formatCode>0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Blad1!$E$2:$E$12</c:f>
              <c:numCache>
                <c:formatCode>#,##0</c:formatCode>
                <c:ptCount val="11"/>
                <c:pt idx="0">
                  <c:v>100</c:v>
                </c:pt>
                <c:pt idx="1">
                  <c:v>90.648085712145061</c:v>
                </c:pt>
                <c:pt idx="2">
                  <c:v>89.848928495650355</c:v>
                </c:pt>
                <c:pt idx="3">
                  <c:v>73.837377146617413</c:v>
                </c:pt>
                <c:pt idx="4">
                  <c:v>77.187789084181318</c:v>
                </c:pt>
                <c:pt idx="5">
                  <c:v>90.092654646029473</c:v>
                </c:pt>
                <c:pt idx="6">
                  <c:v>101.96083388637824</c:v>
                </c:pt>
                <c:pt idx="7">
                  <c:v>100.16288431488209</c:v>
                </c:pt>
                <c:pt idx="8">
                  <c:v>90.876086073893632</c:v>
                </c:pt>
                <c:pt idx="9">
                  <c:v>86.869861784239816</c:v>
                </c:pt>
                <c:pt idx="10">
                  <c:v>102.04790823211876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403-4E48-A6A8-506CEBDF9F1A}"/>
            </c:ext>
          </c:extLst>
        </c:ser>
        <c:ser>
          <c:idx val="4"/>
          <c:order val="4"/>
          <c:tx>
            <c:strRef>
              <c:f>Blad1!$F$1</c:f>
              <c:strCache>
                <c:ptCount val="1"/>
                <c:pt idx="0">
                  <c:v>Brunt heroin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Blad1!$A$2:$A$12</c:f>
              <c:numCache>
                <c:formatCode>0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Blad1!$F$2:$F$12</c:f>
              <c:numCache>
                <c:formatCode>#,##0</c:formatCode>
                <c:ptCount val="11"/>
                <c:pt idx="0">
                  <c:v>100</c:v>
                </c:pt>
                <c:pt idx="1">
                  <c:v>113.3101071401813</c:v>
                </c:pt>
                <c:pt idx="2">
                  <c:v>96.266709102482494</c:v>
                </c:pt>
                <c:pt idx="3">
                  <c:v>112.36122609267869</c:v>
                </c:pt>
                <c:pt idx="4">
                  <c:v>132.66651248843661</c:v>
                </c:pt>
                <c:pt idx="5">
                  <c:v>104.5718312855699</c:v>
                </c:pt>
                <c:pt idx="6">
                  <c:v>159.31380294746597</c:v>
                </c:pt>
                <c:pt idx="7">
                  <c:v>140.85405606780296</c:v>
                </c:pt>
                <c:pt idx="8">
                  <c:v>57.565088306942748</c:v>
                </c:pt>
                <c:pt idx="9">
                  <c:v>90.489439358583141</c:v>
                </c:pt>
                <c:pt idx="10">
                  <c:v>105.04931729776932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403-4E48-A6A8-506CEBDF9F1A}"/>
            </c:ext>
          </c:extLst>
        </c:ser>
        <c:ser>
          <c:idx val="5"/>
          <c:order val="5"/>
          <c:tx>
            <c:strRef>
              <c:f>Blad1!$G$1</c:f>
              <c:strCache>
                <c:ptCount val="1"/>
                <c:pt idx="0">
                  <c:v>Ecstasy</c:v>
                </c:pt>
              </c:strCache>
            </c:strRef>
          </c:tx>
          <c:spPr>
            <a:ln w="3492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Pt>
            <c:idx val="2"/>
            <c:marker>
              <c:symbol val="none"/>
            </c:marker>
            <c:bubble3D val="0"/>
            <c:spPr>
              <a:ln w="34925" cap="rnd">
                <a:solidFill>
                  <a:schemeClr val="accent6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5A73-4C86-B669-47F69BE4B1D7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34925" cap="rnd">
                <a:solidFill>
                  <a:schemeClr val="accent6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5A73-4C86-B669-47F69BE4B1D7}"/>
              </c:ext>
            </c:extLst>
          </c:dPt>
          <c:cat>
            <c:numRef>
              <c:f>Blad1!$A$2:$A$12</c:f>
              <c:numCache>
                <c:formatCode>0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Blad1!$G$2:$G$12</c:f>
              <c:numCache>
                <c:formatCode>#,##0</c:formatCode>
                <c:ptCount val="11"/>
                <c:pt idx="0">
                  <c:v>100</c:v>
                </c:pt>
                <c:pt idx="1">
                  <c:v>184.5336030568667</c:v>
                </c:pt>
                <c:pt idx="2">
                  <c:v>236.7312350761631</c:v>
                </c:pt>
                <c:pt idx="3">
                  <c:v>288.92886709545951</c:v>
                </c:pt>
                <c:pt idx="4">
                  <c:v>385.93894542090658</c:v>
                </c:pt>
                <c:pt idx="5">
                  <c:v>173.7501196744854</c:v>
                </c:pt>
                <c:pt idx="6">
                  <c:v>143.38242265271941</c:v>
                </c:pt>
                <c:pt idx="7">
                  <c:v>150.24432647232317</c:v>
                </c:pt>
                <c:pt idx="8">
                  <c:v>184.20828258221681</c:v>
                </c:pt>
                <c:pt idx="9">
                  <c:v>180.97887871716631</c:v>
                </c:pt>
                <c:pt idx="10">
                  <c:v>90.042271969516563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403-4E48-A6A8-506CEBDF9F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noMultiLvlLbl val="0"/>
      </c:catAx>
      <c:valAx>
        <c:axId val="794152824"/>
        <c:scaling>
          <c:orientation val="minMax"/>
          <c:max val="4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10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solidFill>
      <a:srgbClr val="FEF7F7"/>
    </a:solidFill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Andel</c:v>
                </c:pt>
              </c:strCache>
            </c:strRef>
          </c:tx>
          <c:spPr>
            <a:ln w="6350">
              <a:solidFill>
                <a:srgbClr val="FEF7F7"/>
              </a:solidFill>
            </a:ln>
            <a:effectLst/>
          </c:spPr>
          <c:dPt>
            <c:idx val="0"/>
            <c:bubble3D val="0"/>
            <c:spPr>
              <a:solidFill>
                <a:schemeClr val="accent1"/>
              </a:solidFill>
              <a:ln w="6350" cmpd="sng">
                <a:solidFill>
                  <a:srgbClr val="FEF7F7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7C7-420E-B07B-B36893F3AE7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>
                <a:solidFill>
                  <a:srgbClr val="FEF7F7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77C7-420E-B07B-B36893F3AE7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6350">
                <a:solidFill>
                  <a:srgbClr val="FEF7F7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7C7-420E-B07B-B36893F3AE7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6350">
                <a:solidFill>
                  <a:srgbClr val="FEF7F7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77C7-420E-B07B-B36893F3AE7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6350">
                <a:solidFill>
                  <a:srgbClr val="FEF7F7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7C7-420E-B07B-B36893F3AE7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6350">
                <a:solidFill>
                  <a:srgbClr val="FEF7F7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77C7-420E-B07B-B36893F3AE7F}"/>
              </c:ext>
            </c:extLst>
          </c:dPt>
          <c:dLbls>
            <c:dLbl>
              <c:idx val="0"/>
              <c:layout>
                <c:manualLayout>
                  <c:x val="-0.12139681884910765"/>
                  <c:y val="7.191549513533809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C7-420E-B07B-B36893F3AE7F}"/>
                </c:ext>
              </c:extLst>
            </c:dLbl>
            <c:dLbl>
              <c:idx val="1"/>
              <c:layout>
                <c:manualLayout>
                  <c:x val="-6.2834403018580565E-4"/>
                  <c:y val="-0.1394076266413403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7C7-420E-B07B-B36893F3AE7F}"/>
                </c:ext>
              </c:extLst>
            </c:dLbl>
            <c:dLbl>
              <c:idx val="2"/>
              <c:layout>
                <c:manualLayout>
                  <c:x val="9.2582410249566205E-2"/>
                  <c:y val="-7.317997592516924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7C7-420E-B07B-B36893F3AE7F}"/>
                </c:ext>
              </c:extLst>
            </c:dLbl>
            <c:dLbl>
              <c:idx val="3"/>
              <c:layout>
                <c:manualLayout>
                  <c:x val="8.0389333074505909E-2"/>
                  <c:y val="9.2954246778058774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7C7-420E-B07B-B36893F3AE7F}"/>
                </c:ext>
              </c:extLst>
            </c:dLbl>
            <c:dLbl>
              <c:idx val="4"/>
              <c:layout>
                <c:manualLayout>
                  <c:x val="4.1608895575264183E-2"/>
                  <c:y val="0.1284014533246457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7C7-420E-B07B-B36893F3AE7F}"/>
                </c:ext>
              </c:extLst>
            </c:dLbl>
            <c:dLbl>
              <c:idx val="5"/>
              <c:layout>
                <c:manualLayout>
                  <c:x val="1.0588185336617206E-2"/>
                  <c:y val="9.412728738500952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7C7-420E-B07B-B36893F3AE7F}"/>
                </c:ext>
              </c:extLst>
            </c:dLbl>
            <c:spPr>
              <a:solidFill>
                <a:srgbClr val="FFE5D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rgbClr val="004687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Blad1!$A$2:$A$7</c:f>
              <c:strCache>
                <c:ptCount val="6"/>
                <c:pt idx="0">
                  <c:v>Cannabis</c:v>
                </c:pt>
                <c:pt idx="1">
                  <c:v>Kokain</c:v>
                </c:pt>
                <c:pt idx="2">
                  <c:v>Amfetamin</c:v>
                </c:pt>
                <c:pt idx="3">
                  <c:v>Läkemedel</c:v>
                </c:pt>
                <c:pt idx="4">
                  <c:v>Heroin</c:v>
                </c:pt>
                <c:pt idx="5">
                  <c:v>Ecstasy</c:v>
                </c:pt>
              </c:strCache>
            </c:strRef>
          </c:cat>
          <c:val>
            <c:numRef>
              <c:f>Blad1!$B$2:$B$7</c:f>
              <c:numCache>
                <c:formatCode>0%</c:formatCode>
                <c:ptCount val="6"/>
                <c:pt idx="0">
                  <c:v>0.41199999999999998</c:v>
                </c:pt>
                <c:pt idx="1">
                  <c:v>0.17599999999999999</c:v>
                </c:pt>
                <c:pt idx="2">
                  <c:v>0.17799999999999999</c:v>
                </c:pt>
                <c:pt idx="3">
                  <c:v>0.14699999999999999</c:v>
                </c:pt>
                <c:pt idx="4">
                  <c:v>5.0999999999999997E-2</c:v>
                </c:pt>
                <c:pt idx="5">
                  <c:v>3.6999999999999998E-2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03-4E48-A6A8-506CEBDF9F1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73A09-DB74-1E43-9B5F-388BF50E7B1F}" type="datetimeFigureOut">
              <a:rPr lang="sv-SE" smtClean="0"/>
              <a:pPr/>
              <a:t>2021-05-05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6BA54-4B51-974D-A49F-0C20EF2A60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8927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9564E-F558-428F-8B84-52AE3DF622DF}" type="datetimeFigureOut">
              <a:rPr lang="sv-SE" smtClean="0"/>
              <a:t>2021-05-05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96C36-F22B-44E1-8921-860B4391A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042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1" name="Bildobjekt 10" descr="Formelement rgb1.png"/>
          <p:cNvPicPr>
            <a:picLocks noChangeAspect="1"/>
          </p:cNvPicPr>
          <p:nvPr/>
        </p:nvPicPr>
        <p:blipFill>
          <a:blip r:embed="rId2"/>
          <a:srcRect r="58190"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3" name="Bildobjekt 12" descr="Formelement rgb1.png"/>
          <p:cNvPicPr>
            <a:picLocks noChangeAspect="1"/>
          </p:cNvPicPr>
          <p:nvPr userDrawn="1"/>
        </p:nvPicPr>
        <p:blipFill>
          <a:blip r:embed="rId2"/>
          <a:srcRect r="58190"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Bild 2" descr="::Form:Loggor 2011 feb 10:c.a.n loggor med text:c.a.n cmyk m text office.png"/>
          <p:cNvPicPr/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91885" y="5618671"/>
            <a:ext cx="2980673" cy="375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6332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10" name="Bild 2" descr="::Form:Loggor 2011 feb 10:c.a.n loggor med text:c.a.n cmyk m text office.png"/>
          <p:cNvPicPr/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94602" y="6447715"/>
            <a:ext cx="1536700" cy="19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Bildobjekt 10"/>
          <p:cNvPicPr/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59" b="-489"/>
          <a:stretch/>
        </p:blipFill>
        <p:spPr bwMode="auto">
          <a:xfrm>
            <a:off x="7723596" y="6416639"/>
            <a:ext cx="1430655" cy="2247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65277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ubrik och innehåll">
    <p:bg>
      <p:bgPr>
        <a:solidFill>
          <a:srgbClr val="0431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12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objekt 5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358579B5-A917-4B2F-8A03-5EF6C76F6E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63" y="5611923"/>
            <a:ext cx="2986795" cy="37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21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599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_Diagram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4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 descr="En bild som visar ritning&#10;&#10;Automatiskt genererad beskrivning">
            <a:extLst>
              <a:ext uri="{FF2B5EF4-FFF2-40B4-BE49-F238E27FC236}">
                <a16:creationId xmlns:a16="http://schemas.microsoft.com/office/drawing/2014/main" id="{F33DC898-5EEA-40B8-B236-6ED73CD0E2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3383122"/>
            <a:ext cx="3908121" cy="3024027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40C69B82-D222-400A-AA09-87F0D0F591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11" y="5021067"/>
            <a:ext cx="1352810" cy="353812"/>
          </a:xfrm>
          <a:prstGeom prst="rect">
            <a:avLst/>
          </a:prstGeom>
        </p:spPr>
      </p:pic>
      <p:sp>
        <p:nvSpPr>
          <p:cNvPr id="17" name="Rubrik 1">
            <a:extLst>
              <a:ext uri="{FF2B5EF4-FFF2-40B4-BE49-F238E27FC236}">
                <a16:creationId xmlns:a16="http://schemas.microsoft.com/office/drawing/2014/main" id="{20E6C120-B389-413C-A35E-A31404431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820" y="450851"/>
            <a:ext cx="7484302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01283EA5-F039-43AE-94FE-DB99E8390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37389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9" name="Platshållare för text 17">
            <a:extLst>
              <a:ext uri="{FF2B5EF4-FFF2-40B4-BE49-F238E27FC236}">
                <a16:creationId xmlns:a16="http://schemas.microsoft.com/office/drawing/2014/main" id="{3FE79210-8A99-4FB3-A295-669949332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5819" y="2498725"/>
            <a:ext cx="7484605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381814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0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19349"/>
            <a:ext cx="8229600" cy="365519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7159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CB78A856-EEB3-4379-AC76-4A4079590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9316"/>
            <a:ext cx="8229600" cy="1010487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3" name="Platshållare för diagram 2">
            <a:extLst>
              <a:ext uri="{FF2B5EF4-FFF2-40B4-BE49-F238E27FC236}">
                <a16:creationId xmlns:a16="http://schemas.microsoft.com/office/drawing/2014/main" id="{1FE4BF68-D681-4877-A588-3006F34D7CCA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853851"/>
            <a:ext cx="8242300" cy="4215161"/>
          </a:xfrm>
        </p:spPr>
        <p:txBody>
          <a:bodyPr/>
          <a:lstStyle/>
          <a:p>
            <a:endParaRPr lang="sv-SE"/>
          </a:p>
        </p:txBody>
      </p:sp>
      <p:sp>
        <p:nvSpPr>
          <p:cNvPr id="14" name="Platshållare för innehåll 4">
            <a:extLst>
              <a:ext uri="{FF2B5EF4-FFF2-40B4-BE49-F238E27FC236}">
                <a16:creationId xmlns:a16="http://schemas.microsoft.com/office/drawing/2014/main" id="{FDD2EE4A-C33C-48C5-9AA8-D80DE472FD0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41148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676247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0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2409685"/>
            <a:ext cx="1731216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895" y="2647165"/>
            <a:ext cx="3086100" cy="3086100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216" y="2647165"/>
            <a:ext cx="4794583" cy="4095684"/>
          </a:xfrm>
        </p:spPr>
        <p:txBody>
          <a:bodyPr/>
          <a:lstStyle>
            <a:lvl1pPr algn="l">
              <a:buNone/>
              <a:defRPr lang="sv-SE" dirty="0"/>
            </a:lvl1pPr>
            <a:lvl2pPr>
              <a:buNone/>
              <a:defRPr/>
            </a:lvl2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3436395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16203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3580" y="823306"/>
            <a:ext cx="1731216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8492" y="1060786"/>
            <a:ext cx="8007015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34217"/>
            <a:ext cx="8271208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940801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3834"/>
            <a:ext cx="82296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22553038-286A-4B22-BEDF-A692599BE14B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E6AB768-F41C-4AE5-A570-768957A1C2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01563364-27B0-4B19-924E-4EFB6DE0E137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ACD3C05-C6EC-4067-9FF8-8231ACDFE821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8271"/>
            <a:ext cx="82296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362321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ritning&#10;&#10;Automatiskt genererad beskrivning">
            <a:extLst>
              <a:ext uri="{FF2B5EF4-FFF2-40B4-BE49-F238E27FC236}">
                <a16:creationId xmlns:a16="http://schemas.microsoft.com/office/drawing/2014/main" id="{E446F643-06AD-4BF5-B7C5-2BA173D658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3383122"/>
            <a:ext cx="3908121" cy="3024027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409D8AC5-4591-4760-B769-931F6DB2D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11" y="5021067"/>
            <a:ext cx="1352810" cy="353812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2EE824CE-6F53-41AD-9592-585794035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820" y="450851"/>
            <a:ext cx="7484302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F9102749-0719-4018-94FB-ACA0C4306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37389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8" name="Platshållare för text 17">
            <a:extLst>
              <a:ext uri="{FF2B5EF4-FFF2-40B4-BE49-F238E27FC236}">
                <a16:creationId xmlns:a16="http://schemas.microsoft.com/office/drawing/2014/main" id="{659EE961-A612-4417-BE68-50FCF2E64E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5819" y="2498725"/>
            <a:ext cx="7484605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409088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2588536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F270FFF-D112-4D59-99C5-91D5764572A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1741381"/>
            <a:ext cx="1731216" cy="2665376"/>
          </a:xfrm>
          <a:prstGeom prst="rect">
            <a:avLst/>
          </a:prstGeom>
        </p:spPr>
      </p:pic>
      <p:sp>
        <p:nvSpPr>
          <p:cNvPr id="14" name="Platshållare för bild 13">
            <a:extLst>
              <a:ext uri="{FF2B5EF4-FFF2-40B4-BE49-F238E27FC236}">
                <a16:creationId xmlns:a16="http://schemas.microsoft.com/office/drawing/2014/main" id="{2013034F-5751-4A90-B9CF-E1734AD56F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895" y="1978861"/>
            <a:ext cx="3086100" cy="3086100"/>
          </a:xfrm>
        </p:spPr>
        <p:txBody>
          <a:bodyPr/>
          <a:lstStyle/>
          <a:p>
            <a:endParaRPr lang="sv-SE"/>
          </a:p>
        </p:txBody>
      </p:sp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22DD7FD9-31F9-4F6F-AD44-97C63080F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216" y="1978861"/>
            <a:ext cx="4794583" cy="409568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059057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2DB92E61-8878-496B-B35F-6809C255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08" y="3105637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D6068719-70FA-43A1-8D49-84FE78875B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15188" y="312740"/>
            <a:ext cx="1731216" cy="2665376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E874E477-175D-41FF-BBD1-1DC79BAEC5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100" y="550220"/>
            <a:ext cx="8007015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32C576DB-50F8-49CE-BB72-9730206F6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808" y="4284902"/>
            <a:ext cx="8271208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50611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CA344B8E-E51B-4A7B-A42E-C13DB7656F1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540701"/>
            <a:ext cx="8242300" cy="4528312"/>
          </a:xfrm>
        </p:spPr>
        <p:txBody>
          <a:bodyPr/>
          <a:lstStyle/>
          <a:p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93AC51D-853F-49F9-B01C-EDDDDABD26D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41148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60077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3C690D6D-9304-4DA5-90E5-E315BD6EDC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01700" cy="235829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407052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68201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tx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247651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65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bg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2021-05-05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5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698" r:id="rId2"/>
    <p:sldLayoutId id="2147483715" r:id="rId3"/>
    <p:sldLayoutId id="2147483696" r:id="rId4"/>
    <p:sldLayoutId id="2147483697" r:id="rId5"/>
    <p:sldLayoutId id="214748369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2021-05-05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36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14" r:id="rId5"/>
    <p:sldLayoutId id="214748371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1.xml"/><Relationship Id="rId3" Type="http://schemas.openxmlformats.org/officeDocument/2006/relationships/chart" Target="../charts/chart6.xml"/><Relationship Id="rId7" Type="http://schemas.openxmlformats.org/officeDocument/2006/relationships/chart" Target="../charts/chart10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Relationship Id="rId9" Type="http://schemas.openxmlformats.org/officeDocument/2006/relationships/chart" Target="../charts/char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A853FDD-0256-4D88-8C75-BE794CBE5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Realprisjusterad utveckling för heroin- respektive kokainpriser i Sverige samt Västeuropa. 1990–2018. Index 1990=100.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D4C0CC2-F879-4AC0-87AC-6DD4BC9177A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Autofit/>
          </a:bodyPr>
          <a:lstStyle/>
          <a:p>
            <a:r>
              <a:rPr lang="sv-SE" sz="1100" dirty="0"/>
              <a:t>Källa: Narkotikaprisutvecklingen i Sverige 1988-2020</a:t>
            </a:r>
          </a:p>
        </p:txBody>
      </p:sp>
      <p:graphicFrame>
        <p:nvGraphicFramePr>
          <p:cNvPr id="8" name="Platshållare för diagram 9">
            <a:extLst>
              <a:ext uri="{FF2B5EF4-FFF2-40B4-BE49-F238E27FC236}">
                <a16:creationId xmlns:a16="http://schemas.microsoft.com/office/drawing/2014/main" id="{68E89BFA-30EB-44D7-BE57-E7F1CE1336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7571030"/>
              </p:ext>
            </p:extLst>
          </p:nvPr>
        </p:nvGraphicFramePr>
        <p:xfrm>
          <a:off x="4572000" y="1566863"/>
          <a:ext cx="41148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Platshållare för diagram 9">
            <a:extLst>
              <a:ext uri="{FF2B5EF4-FFF2-40B4-BE49-F238E27FC236}">
                <a16:creationId xmlns:a16="http://schemas.microsoft.com/office/drawing/2014/main" id="{60E7ADE4-EF10-49C9-B543-D9CCDAAD42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8334256"/>
              </p:ext>
            </p:extLst>
          </p:nvPr>
        </p:nvGraphicFramePr>
        <p:xfrm>
          <a:off x="457200" y="1566863"/>
          <a:ext cx="41148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Platshållare för innehåll 6">
            <a:extLst>
              <a:ext uri="{FF2B5EF4-FFF2-40B4-BE49-F238E27FC236}">
                <a16:creationId xmlns:a16="http://schemas.microsoft.com/office/drawing/2014/main" id="{18349C72-5A26-4A01-BE26-99A48F7EB9B5}"/>
              </a:ext>
            </a:extLst>
          </p:cNvPr>
          <p:cNvSpPr txBox="1">
            <a:spLocks/>
          </p:cNvSpPr>
          <p:nvPr/>
        </p:nvSpPr>
        <p:spPr>
          <a:xfrm>
            <a:off x="7382467" y="2498803"/>
            <a:ext cx="922808" cy="2443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sv-SE"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Kokain</a:t>
            </a:r>
          </a:p>
        </p:txBody>
      </p:sp>
      <p:sp>
        <p:nvSpPr>
          <p:cNvPr id="13" name="Platshållare för innehåll 6">
            <a:extLst>
              <a:ext uri="{FF2B5EF4-FFF2-40B4-BE49-F238E27FC236}">
                <a16:creationId xmlns:a16="http://schemas.microsoft.com/office/drawing/2014/main" id="{8F93356C-7CFC-49DD-8A18-AC20E069624B}"/>
              </a:ext>
            </a:extLst>
          </p:cNvPr>
          <p:cNvSpPr txBox="1">
            <a:spLocks/>
          </p:cNvSpPr>
          <p:nvPr/>
        </p:nvSpPr>
        <p:spPr>
          <a:xfrm>
            <a:off x="3272923" y="2507705"/>
            <a:ext cx="922808" cy="2443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sv-SE"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Heroin</a:t>
            </a:r>
          </a:p>
        </p:txBody>
      </p:sp>
    </p:spTree>
    <p:extLst>
      <p:ext uri="{BB962C8B-B14F-4D97-AF65-F5344CB8AC3E}">
        <p14:creationId xmlns:p14="http://schemas.microsoft.com/office/powerpoint/2010/main" val="226804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A853FDD-0256-4D88-8C75-BE794CBE5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Förekomst av hasch, marijuana, kokain och amfetamin i riket. Andel prisrapporteringar per substans. 1988–2020.</a:t>
            </a:r>
          </a:p>
        </p:txBody>
      </p:sp>
      <p:graphicFrame>
        <p:nvGraphicFramePr>
          <p:cNvPr id="10" name="Platshållare för diagram 9">
            <a:extLst>
              <a:ext uri="{FF2B5EF4-FFF2-40B4-BE49-F238E27FC236}">
                <a16:creationId xmlns:a16="http://schemas.microsoft.com/office/drawing/2014/main" id="{C83D4770-B71B-4459-830E-C9510672A12A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642760770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D4C0CC2-F879-4AC0-87AC-6DD4BC9177A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199" y="6243638"/>
            <a:ext cx="6776019" cy="339725"/>
          </a:xfrm>
        </p:spPr>
        <p:txBody>
          <a:bodyPr>
            <a:normAutofit/>
          </a:bodyPr>
          <a:lstStyle/>
          <a:p>
            <a:r>
              <a:rPr lang="sv-SE" sz="1100" dirty="0"/>
              <a:t>Källa: Narkotikaprisutvecklingen i Sverige 1988-2020 (Tabellerna 1-4)</a:t>
            </a:r>
          </a:p>
        </p:txBody>
      </p:sp>
    </p:spTree>
    <p:extLst>
      <p:ext uri="{BB962C8B-B14F-4D97-AF65-F5344CB8AC3E}">
        <p14:creationId xmlns:p14="http://schemas.microsoft.com/office/powerpoint/2010/main" val="1367586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A853FDD-0256-4D88-8C75-BE794CBE5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Förekomst av vitt heroin, brunt heroin, ecstasy och LSD i riket. Andel prisrapporteringar per substans. 1988–2020.</a:t>
            </a:r>
          </a:p>
        </p:txBody>
      </p:sp>
      <p:graphicFrame>
        <p:nvGraphicFramePr>
          <p:cNvPr id="10" name="Platshållare för diagram 9">
            <a:extLst>
              <a:ext uri="{FF2B5EF4-FFF2-40B4-BE49-F238E27FC236}">
                <a16:creationId xmlns:a16="http://schemas.microsoft.com/office/drawing/2014/main" id="{C83D4770-B71B-4459-830E-C9510672A12A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4097742611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D4C0CC2-F879-4AC0-87AC-6DD4BC9177A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199" y="6243638"/>
            <a:ext cx="6719263" cy="339725"/>
          </a:xfrm>
        </p:spPr>
        <p:txBody>
          <a:bodyPr>
            <a:normAutofit/>
          </a:bodyPr>
          <a:lstStyle/>
          <a:p>
            <a:r>
              <a:rPr lang="sv-SE" sz="1100" dirty="0"/>
              <a:t>Källa: Narkotikaprisutvecklingen i Sverige 1988-2020 (Tabellerna 5-8)</a:t>
            </a:r>
          </a:p>
        </p:txBody>
      </p:sp>
    </p:spTree>
    <p:extLst>
      <p:ext uri="{BB962C8B-B14F-4D97-AF65-F5344CB8AC3E}">
        <p14:creationId xmlns:p14="http://schemas.microsoft.com/office/powerpoint/2010/main" val="727859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A853FDD-0256-4D88-8C75-BE794CBE5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Gatuprisutvecklingen för hasch, marijuana, amfetamin, kokain, heroin (vitt resp. brunt - samma värden 1988–1992), ecstasy och LSD. Medianvärden, reala priser, 2020 års penningvärde. Kronor per gram. 1988/2000–2020.</a:t>
            </a:r>
          </a:p>
        </p:txBody>
      </p:sp>
      <p:graphicFrame>
        <p:nvGraphicFramePr>
          <p:cNvPr id="10" name="Platshållare för diagram 9">
            <a:extLst>
              <a:ext uri="{FF2B5EF4-FFF2-40B4-BE49-F238E27FC236}">
                <a16:creationId xmlns:a16="http://schemas.microsoft.com/office/drawing/2014/main" id="{C83D4770-B71B-4459-830E-C9510672A12A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448819899"/>
              </p:ext>
            </p:extLst>
          </p:nvPr>
        </p:nvGraphicFramePr>
        <p:xfrm>
          <a:off x="457200" y="1676312"/>
          <a:ext cx="2124045" cy="2210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D4C0CC2-F879-4AC0-87AC-6DD4BC9177A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199" y="6243638"/>
            <a:ext cx="7003043" cy="339725"/>
          </a:xfrm>
        </p:spPr>
        <p:txBody>
          <a:bodyPr>
            <a:normAutofit/>
          </a:bodyPr>
          <a:lstStyle/>
          <a:p>
            <a:r>
              <a:rPr lang="sv-SE" sz="1100" dirty="0"/>
              <a:t>Källa: Narkotikaprisutvecklingen i Sverige 1988-2020 (Tabellerna 1-8)</a:t>
            </a:r>
          </a:p>
        </p:txBody>
      </p:sp>
      <p:graphicFrame>
        <p:nvGraphicFramePr>
          <p:cNvPr id="9" name="Platshållare för diagram 9">
            <a:extLst>
              <a:ext uri="{FF2B5EF4-FFF2-40B4-BE49-F238E27FC236}">
                <a16:creationId xmlns:a16="http://schemas.microsoft.com/office/drawing/2014/main" id="{A1081889-FE96-4E3B-9EA4-AAA725D072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5479831"/>
              </p:ext>
            </p:extLst>
          </p:nvPr>
        </p:nvGraphicFramePr>
        <p:xfrm>
          <a:off x="2581245" y="1673640"/>
          <a:ext cx="2124045" cy="2210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Platshållare för diagram 9">
            <a:extLst>
              <a:ext uri="{FF2B5EF4-FFF2-40B4-BE49-F238E27FC236}">
                <a16:creationId xmlns:a16="http://schemas.microsoft.com/office/drawing/2014/main" id="{71F2A6C7-F98F-402A-ABA8-4DD0609E3F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1825513"/>
              </p:ext>
            </p:extLst>
          </p:nvPr>
        </p:nvGraphicFramePr>
        <p:xfrm>
          <a:off x="4705290" y="1676312"/>
          <a:ext cx="2124045" cy="2210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Platshållare för diagram 9">
            <a:extLst>
              <a:ext uri="{FF2B5EF4-FFF2-40B4-BE49-F238E27FC236}">
                <a16:creationId xmlns:a16="http://schemas.microsoft.com/office/drawing/2014/main" id="{2723FC9D-368E-4B02-A0F9-27C1F7CF4B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5990183"/>
              </p:ext>
            </p:extLst>
          </p:nvPr>
        </p:nvGraphicFramePr>
        <p:xfrm>
          <a:off x="6829335" y="1674602"/>
          <a:ext cx="2124045" cy="2210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Platshållare för diagram 9">
            <a:extLst>
              <a:ext uri="{FF2B5EF4-FFF2-40B4-BE49-F238E27FC236}">
                <a16:creationId xmlns:a16="http://schemas.microsoft.com/office/drawing/2014/main" id="{064B6CE5-19BB-4CFC-9070-F281AB40A6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5932956"/>
              </p:ext>
            </p:extLst>
          </p:nvPr>
        </p:nvGraphicFramePr>
        <p:xfrm>
          <a:off x="457200" y="3954751"/>
          <a:ext cx="2124045" cy="2210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Platshållare för diagram 9">
            <a:extLst>
              <a:ext uri="{FF2B5EF4-FFF2-40B4-BE49-F238E27FC236}">
                <a16:creationId xmlns:a16="http://schemas.microsoft.com/office/drawing/2014/main" id="{7A97979C-B187-4D04-A3FF-3D90447B8F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6515473"/>
              </p:ext>
            </p:extLst>
          </p:nvPr>
        </p:nvGraphicFramePr>
        <p:xfrm>
          <a:off x="2581245" y="3952079"/>
          <a:ext cx="2124045" cy="2210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Platshållare för diagram 9">
            <a:extLst>
              <a:ext uri="{FF2B5EF4-FFF2-40B4-BE49-F238E27FC236}">
                <a16:creationId xmlns:a16="http://schemas.microsoft.com/office/drawing/2014/main" id="{365E7DA6-29FC-4866-A7CE-1EE65DE4A3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0520010"/>
              </p:ext>
            </p:extLst>
          </p:nvPr>
        </p:nvGraphicFramePr>
        <p:xfrm>
          <a:off x="4705290" y="3954751"/>
          <a:ext cx="2124045" cy="2210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6" name="Platshållare för diagram 9">
            <a:extLst>
              <a:ext uri="{FF2B5EF4-FFF2-40B4-BE49-F238E27FC236}">
                <a16:creationId xmlns:a16="http://schemas.microsoft.com/office/drawing/2014/main" id="{EDF0586F-3647-4CCE-915F-559E9DAAD5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3782554"/>
              </p:ext>
            </p:extLst>
          </p:nvPr>
        </p:nvGraphicFramePr>
        <p:xfrm>
          <a:off x="6829335" y="3953041"/>
          <a:ext cx="2124045" cy="2210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829412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A853FDD-0256-4D88-8C75-BE794CBE5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Realprisjusterad och indexerad gatuprisutveckling för hasch, marijuana, amfetamin, kokain och brunt heroin. 1988–2020. Index 1988=100.</a:t>
            </a:r>
          </a:p>
        </p:txBody>
      </p:sp>
      <p:graphicFrame>
        <p:nvGraphicFramePr>
          <p:cNvPr id="10" name="Platshållare för diagram 9">
            <a:extLst>
              <a:ext uri="{FF2B5EF4-FFF2-40B4-BE49-F238E27FC236}">
                <a16:creationId xmlns:a16="http://schemas.microsoft.com/office/drawing/2014/main" id="{C83D4770-B71B-4459-830E-C9510672A12A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909569572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D4C0CC2-F879-4AC0-87AC-6DD4BC9177A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6050806" cy="339725"/>
          </a:xfrm>
        </p:spPr>
        <p:txBody>
          <a:bodyPr>
            <a:normAutofit/>
          </a:bodyPr>
          <a:lstStyle/>
          <a:p>
            <a:r>
              <a:rPr lang="sv-SE" sz="1200" dirty="0"/>
              <a:t>Källa: Narkotikaprisutvecklingen i Sverige 1988-2020 (Tabellerna 1-6)</a:t>
            </a:r>
          </a:p>
        </p:txBody>
      </p:sp>
    </p:spTree>
    <p:extLst>
      <p:ext uri="{BB962C8B-B14F-4D97-AF65-F5344CB8AC3E}">
        <p14:creationId xmlns:p14="http://schemas.microsoft.com/office/powerpoint/2010/main" val="135737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A853FDD-0256-4D88-8C75-BE794CBE5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Realprisjusterad grossistprisutveckling för hasch, marijuana, amfetamin, kokain, brunt heroin och ecstasy. 2010–2020. Index 2020=100.</a:t>
            </a:r>
          </a:p>
        </p:txBody>
      </p:sp>
      <p:graphicFrame>
        <p:nvGraphicFramePr>
          <p:cNvPr id="10" name="Platshållare för diagram 9">
            <a:extLst>
              <a:ext uri="{FF2B5EF4-FFF2-40B4-BE49-F238E27FC236}">
                <a16:creationId xmlns:a16="http://schemas.microsoft.com/office/drawing/2014/main" id="{C83D4770-B71B-4459-830E-C9510672A12A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3240369022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D4C0CC2-F879-4AC0-87AC-6DD4BC9177A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5634596" cy="339725"/>
          </a:xfrm>
        </p:spPr>
        <p:txBody>
          <a:bodyPr>
            <a:normAutofit/>
          </a:bodyPr>
          <a:lstStyle/>
          <a:p>
            <a:r>
              <a:rPr lang="sv-SE" sz="1200" dirty="0"/>
              <a:t>Källa: Narkotikaprisutvecklingen i Sverige 1988-2020 (Tabellerna 13-18)</a:t>
            </a:r>
          </a:p>
        </p:txBody>
      </p:sp>
    </p:spTree>
    <p:extLst>
      <p:ext uri="{BB962C8B-B14F-4D97-AF65-F5344CB8AC3E}">
        <p14:creationId xmlns:p14="http://schemas.microsoft.com/office/powerpoint/2010/main" val="3402721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A853FDD-0256-4D88-8C75-BE794CBE5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Omsättningsandelar för cannabis (hasch och marijuana) amfetamin, kokain, heroin, ecstasy och läkemedel. Genomsnitt beräknade för perioden 2016–2020.</a:t>
            </a:r>
          </a:p>
        </p:txBody>
      </p:sp>
      <p:graphicFrame>
        <p:nvGraphicFramePr>
          <p:cNvPr id="10" name="Platshållare för diagram 9">
            <a:extLst>
              <a:ext uri="{FF2B5EF4-FFF2-40B4-BE49-F238E27FC236}">
                <a16:creationId xmlns:a16="http://schemas.microsoft.com/office/drawing/2014/main" id="{C83D4770-B71B-4459-830E-C9510672A12A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012691012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D4C0CC2-F879-4AC0-87AC-6DD4BC9177A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sv-SE" sz="1200" dirty="0"/>
              <a:t>Källa: Narkotikaprisutvecklingen i Sverige 1988-2020</a:t>
            </a:r>
          </a:p>
        </p:txBody>
      </p:sp>
    </p:spTree>
    <p:extLst>
      <p:ext uri="{BB962C8B-B14F-4D97-AF65-F5344CB8AC3E}">
        <p14:creationId xmlns:p14="http://schemas.microsoft.com/office/powerpoint/2010/main" val="64552949"/>
      </p:ext>
    </p:extLst>
  </p:cSld>
  <p:clrMapOvr>
    <a:masterClrMapping/>
  </p:clrMapOvr>
</p:sld>
</file>

<file path=ppt/theme/theme1.xml><?xml version="1.0" encoding="utf-8"?>
<a:theme xmlns:a="http://schemas.openxmlformats.org/drawingml/2006/main" name="1 CAN 2012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0DD12E1-DF70-4DDC-BE49-B5C11E369E97}" vid="{5C7B3F13-8AB7-48F0-AF55-2A980DAFEB51}"/>
    </a:ext>
  </a:extLst>
</a:theme>
</file>

<file path=ppt/theme/theme2.xml><?xml version="1.0" encoding="utf-8"?>
<a:theme xmlns:a="http://schemas.openxmlformats.org/drawingml/2006/main" name="2 CAN 2012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0DD12E1-DF70-4DDC-BE49-B5C11E369E97}" vid="{4A5099E5-B9DD-4C97-8537-3834D982E2D9}"/>
    </a:ext>
  </a:extLst>
</a:theme>
</file>

<file path=ppt/theme/theme3.xml><?xml version="1.0" encoding="utf-8"?>
<a:theme xmlns:a="http://schemas.openxmlformats.org/drawingml/2006/main" name="3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0DD12E1-DF70-4DDC-BE49-B5C11E369E97}" vid="{5F6FC917-5895-4AB6-9821-4ABA7F182885}"/>
    </a:ext>
  </a:extLst>
</a:theme>
</file>

<file path=ppt/theme/theme4.xml><?xml version="1.0" encoding="utf-8"?>
<a:theme xmlns:a="http://schemas.openxmlformats.org/drawingml/2006/main" name="4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0DD12E1-DF70-4DDC-BE49-B5C11E369E97}" vid="{6DA3AFCF-07E7-44B1-8E7D-C808C364603F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CAN presentationsmall_2020</Template>
  <TotalTime>115</TotalTime>
  <Words>240</Words>
  <Application>Microsoft Office PowerPoint</Application>
  <PresentationFormat>Bildspel på skärmen (4:3)</PresentationFormat>
  <Paragraphs>30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4</vt:i4>
      </vt:variant>
      <vt:variant>
        <vt:lpstr>Bildrubriker</vt:lpstr>
      </vt:variant>
      <vt:variant>
        <vt:i4>7</vt:i4>
      </vt:variant>
    </vt:vector>
  </HeadingPairs>
  <TitlesOfParts>
    <vt:vector size="14" baseType="lpstr">
      <vt:lpstr>Arial</vt:lpstr>
      <vt:lpstr>Calibri</vt:lpstr>
      <vt:lpstr>Gill Sans MT</vt:lpstr>
      <vt:lpstr>1 CAN 2012</vt:lpstr>
      <vt:lpstr>2 CAN 2012</vt:lpstr>
      <vt:lpstr>3 CAN 2020 - KERAMIK</vt:lpstr>
      <vt:lpstr>4 CAN 2020 - KERAMIK</vt:lpstr>
      <vt:lpstr>Realprisjusterad utveckling för heroin- respektive kokainpriser i Sverige samt Västeuropa. 1990–2018. Index 1990=100.</vt:lpstr>
      <vt:lpstr>Förekomst av hasch, marijuana, kokain och amfetamin i riket. Andel prisrapporteringar per substans. 1988–2020.</vt:lpstr>
      <vt:lpstr>Förekomst av vitt heroin, brunt heroin, ecstasy och LSD i riket. Andel prisrapporteringar per substans. 1988–2020.</vt:lpstr>
      <vt:lpstr>Gatuprisutvecklingen för hasch, marijuana, amfetamin, kokain, heroin (vitt resp. brunt - samma värden 1988–1992), ecstasy och LSD. Medianvärden, reala priser, 2020 års penningvärde. Kronor per gram. 1988/2000–2020.</vt:lpstr>
      <vt:lpstr>Realprisjusterad och indexerad gatuprisutveckling för hasch, marijuana, amfetamin, kokain och brunt heroin. 1988–2020. Index 1988=100.</vt:lpstr>
      <vt:lpstr>Realprisjusterad grossistprisutveckling för hasch, marijuana, amfetamin, kokain, brunt heroin och ecstasy. 2010–2020. Index 2020=100.</vt:lpstr>
      <vt:lpstr>Omsättningsandelar för cannabis (hasch och marijuana) amfetamin, kokain, heroin, ecstasy och läkemedel. Genomsnitt beräknade för perioden 2016–2020.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Rubrik Gill Sans MT Bold 42/44</dc:title>
  <dc:creator>Jimmie Hjärtström</dc:creator>
  <cp:lastModifiedBy>Ulf Guttormsson</cp:lastModifiedBy>
  <cp:revision>5</cp:revision>
  <dcterms:created xsi:type="dcterms:W3CDTF">2021-04-28T14:21:21Z</dcterms:created>
  <dcterms:modified xsi:type="dcterms:W3CDTF">2021-05-05T08:29:38Z</dcterms:modified>
</cp:coreProperties>
</file>