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theme/themeOverride8.xml" ContentType="application/vnd.openxmlformats-officedocument.themeOverrid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theme/themeOverride9.xml" ContentType="application/vnd.openxmlformats-officedocument.themeOverride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theme/themeOverride12.xml" ContentType="application/vnd.openxmlformats-officedocument.themeOverride+xml"/>
  <Override PartName="/ppt/drawings/drawing3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8.xml" ContentType="application/vnd.openxmlformats-officedocument.drawingml.chart+xml"/>
  <Override PartName="/ppt/theme/themeOverride13.xml" ContentType="application/vnd.openxmlformats-officedocument.themeOverride+xml"/>
  <Override PartName="/ppt/drawings/drawing4.xml" ContentType="application/vnd.openxmlformats-officedocument.drawingml.chartshapes+xml"/>
  <Override PartName="/ppt/charts/chart19.xml" ContentType="application/vnd.openxmlformats-officedocument.drawingml.chart+xml"/>
  <Override PartName="/ppt/theme/themeOverride14.xml" ContentType="application/vnd.openxmlformats-officedocument.themeOverride+xml"/>
  <Override PartName="/ppt/drawings/drawing5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theme/themeOverride15.xml" ContentType="application/vnd.openxmlformats-officedocument.themeOverride+xml"/>
  <Override PartName="/ppt/notesSlides/notesSlide19.xml" ContentType="application/vnd.openxmlformats-officedocument.presentationml.notesSlide+xml"/>
  <Override PartName="/ppt/charts/chart21.xml" ContentType="application/vnd.openxmlformats-officedocument.drawingml.chart+xml"/>
  <Override PartName="/ppt/theme/themeOverride16.xml" ContentType="application/vnd.openxmlformats-officedocument.themeOverride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theme/themeOverride17.xml" ContentType="application/vnd.openxmlformats-officedocument.themeOverride+xml"/>
  <Override PartName="/ppt/notesSlides/notesSlide21.xml" ContentType="application/vnd.openxmlformats-officedocument.presentationml.notesSlide+xml"/>
  <Override PartName="/ppt/charts/chart23.xml" ContentType="application/vnd.openxmlformats-officedocument.drawingml.chart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theme/themeOverride18.xml" ContentType="application/vnd.openxmlformats-officedocument.themeOverride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theme/themeOverride19.xml" ContentType="application/vnd.openxmlformats-officedocument.themeOverrid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theme/themeOverride20.xml" ContentType="application/vnd.openxmlformats-officedocument.themeOverride+xml"/>
  <Override PartName="/ppt/notesSlides/notesSlide26.xml" ContentType="application/vnd.openxmlformats-officedocument.presentationml.notesSlide+xml"/>
  <Override PartName="/ppt/charts/chart28.xml" ContentType="application/vnd.openxmlformats-officedocument.drawingml.chart+xml"/>
  <Override PartName="/ppt/theme/themeOverride21.xml" ContentType="application/vnd.openxmlformats-officedocument.themeOverride+xml"/>
  <Override PartName="/ppt/notesSlides/notesSlide27.xml" ContentType="application/vnd.openxmlformats-officedocument.presentationml.notesSlide+xml"/>
  <Override PartName="/ppt/charts/chart29.xml" ContentType="application/vnd.openxmlformats-officedocument.drawingml.chart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theme/themeOverride22.xml" ContentType="application/vnd.openxmlformats-officedocument.themeOverride+xml"/>
  <Override PartName="/ppt/notesSlides/notesSlide29.xml" ContentType="application/vnd.openxmlformats-officedocument.presentationml.notesSlide+xml"/>
  <Override PartName="/ppt/charts/chart31.xml" ContentType="application/vnd.openxmlformats-officedocument.drawingml.chart+xml"/>
  <Override PartName="/ppt/notesSlides/notesSlide30.xml" ContentType="application/vnd.openxmlformats-officedocument.presentationml.notesSlide+xml"/>
  <Override PartName="/ppt/charts/chart32.xml" ContentType="application/vnd.openxmlformats-officedocument.drawingml.chart+xml"/>
  <Override PartName="/ppt/theme/themeOverride23.xml" ContentType="application/vnd.openxmlformats-officedocument.themeOverride+xml"/>
  <Override PartName="/ppt/notesSlides/notesSlide31.xml" ContentType="application/vnd.openxmlformats-officedocument.presentationml.notesSlide+xml"/>
  <Override PartName="/ppt/charts/chart33.xml" ContentType="application/vnd.openxmlformats-officedocument.drawingml.chart+xml"/>
  <Override PartName="/ppt/theme/themeOverride2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33"/>
  </p:notesMasterIdLst>
  <p:sldIdLst>
    <p:sldId id="308" r:id="rId2"/>
    <p:sldId id="367" r:id="rId3"/>
    <p:sldId id="260" r:id="rId4"/>
    <p:sldId id="265" r:id="rId5"/>
    <p:sldId id="383" r:id="rId6"/>
    <p:sldId id="384" r:id="rId7"/>
    <p:sldId id="376" r:id="rId8"/>
    <p:sldId id="385" r:id="rId9"/>
    <p:sldId id="350" r:id="rId10"/>
    <p:sldId id="356" r:id="rId11"/>
    <p:sldId id="378" r:id="rId12"/>
    <p:sldId id="342" r:id="rId13"/>
    <p:sldId id="379" r:id="rId14"/>
    <p:sldId id="380" r:id="rId15"/>
    <p:sldId id="381" r:id="rId16"/>
    <p:sldId id="345" r:id="rId17"/>
    <p:sldId id="343" r:id="rId18"/>
    <p:sldId id="386" r:id="rId19"/>
    <p:sldId id="322" r:id="rId20"/>
    <p:sldId id="347" r:id="rId21"/>
    <p:sldId id="340" r:id="rId22"/>
    <p:sldId id="357" r:id="rId23"/>
    <p:sldId id="382" r:id="rId24"/>
    <p:sldId id="368" r:id="rId25"/>
    <p:sldId id="369" r:id="rId26"/>
    <p:sldId id="373" r:id="rId27"/>
    <p:sldId id="349" r:id="rId28"/>
    <p:sldId id="331" r:id="rId29"/>
    <p:sldId id="372" r:id="rId30"/>
    <p:sldId id="387" r:id="rId31"/>
    <p:sldId id="388" r:id="rId32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BEBC00"/>
    <a:srgbClr val="B32B31"/>
    <a:srgbClr val="BFBFBF"/>
    <a:srgbClr val="F29200"/>
    <a:srgbClr val="9CD0E2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115" d="100"/>
          <a:sy n="115" d="100"/>
        </p:scale>
        <p:origin x="136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kalkylblad11.xlsx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9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4.xlsx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5.xlsx"/><Relationship Id="rId1" Type="http://schemas.openxmlformats.org/officeDocument/2006/relationships/themeOverride" Target="../theme/themeOverrid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-kalkylblad16.xlsx"/><Relationship Id="rId1" Type="http://schemas.openxmlformats.org/officeDocument/2006/relationships/themeOverride" Target="../theme/themeOverrid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-kalkylblad18.xlsx"/><Relationship Id="rId1" Type="http://schemas.openxmlformats.org/officeDocument/2006/relationships/themeOverride" Target="../theme/themeOverride14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9.xlsx"/><Relationship Id="rId1" Type="http://schemas.openxmlformats.org/officeDocument/2006/relationships/themeOverride" Target="../theme/themeOverride15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0.xlsx"/><Relationship Id="rId1" Type="http://schemas.openxmlformats.org/officeDocument/2006/relationships/themeOverride" Target="../theme/themeOverride16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1.xlsx"/><Relationship Id="rId1" Type="http://schemas.openxmlformats.org/officeDocument/2006/relationships/themeOverride" Target="../theme/themeOverride17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3.xlsx"/><Relationship Id="rId1" Type="http://schemas.openxmlformats.org/officeDocument/2006/relationships/themeOverride" Target="../theme/themeOverride18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5.xlsx"/><Relationship Id="rId1" Type="http://schemas.openxmlformats.org/officeDocument/2006/relationships/themeOverride" Target="../theme/themeOverride19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6.xlsx"/><Relationship Id="rId1" Type="http://schemas.openxmlformats.org/officeDocument/2006/relationships/themeOverride" Target="../theme/themeOverride20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7.xlsx"/><Relationship Id="rId1" Type="http://schemas.openxmlformats.org/officeDocument/2006/relationships/themeOverride" Target="../theme/themeOverride21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8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9.xlsx"/><Relationship Id="rId1" Type="http://schemas.openxmlformats.org/officeDocument/2006/relationships/themeOverride" Target="../theme/themeOverride22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0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1.xlsx"/><Relationship Id="rId1" Type="http://schemas.openxmlformats.org/officeDocument/2006/relationships/themeOverride" Target="../theme/themeOverride23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2.xlsx"/><Relationship Id="rId1" Type="http://schemas.openxmlformats.org/officeDocument/2006/relationships/themeOverride" Target="../theme/themeOverrid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Druckit ett glas alkohol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Sheet1!$B$5:$B$35</c:f>
              <c:numCache>
                <c:formatCode>General</c:formatCode>
                <c:ptCount val="31"/>
                <c:pt idx="10" formatCode="0">
                  <c:v>51.49</c:v>
                </c:pt>
                <c:pt idx="11" formatCode="0">
                  <c:v>49.72</c:v>
                </c:pt>
                <c:pt idx="12" formatCode="0">
                  <c:v>49.39</c:v>
                </c:pt>
                <c:pt idx="13" formatCode="0">
                  <c:v>47.99</c:v>
                </c:pt>
                <c:pt idx="14" formatCode="0">
                  <c:v>45.66</c:v>
                </c:pt>
                <c:pt idx="15" formatCode="0">
                  <c:v>39.159999999999997</c:v>
                </c:pt>
                <c:pt idx="16" formatCode="0">
                  <c:v>37.119999999999997</c:v>
                </c:pt>
                <c:pt idx="17" formatCode="0">
                  <c:v>31.63</c:v>
                </c:pt>
                <c:pt idx="18" formatCode="0">
                  <c:v>30.6</c:v>
                </c:pt>
                <c:pt idx="19" formatCode="0">
                  <c:v>31.1</c:v>
                </c:pt>
                <c:pt idx="20" formatCode="0">
                  <c:v>31.58</c:v>
                </c:pt>
                <c:pt idx="21" formatCode="0">
                  <c:v>28.45</c:v>
                </c:pt>
                <c:pt idx="22" formatCode="0">
                  <c:v>25.24</c:v>
                </c:pt>
                <c:pt idx="23" formatCode="0">
                  <c:v>23.54</c:v>
                </c:pt>
                <c:pt idx="24" formatCode="0">
                  <c:v>20.9</c:v>
                </c:pt>
                <c:pt idx="25" formatCode="0">
                  <c:v>18.71</c:v>
                </c:pt>
                <c:pt idx="26" formatCode="0">
                  <c:v>15.44</c:v>
                </c:pt>
                <c:pt idx="27" formatCode="0">
                  <c:v>12.62</c:v>
                </c:pt>
                <c:pt idx="28" formatCode="0">
                  <c:v>11.18</c:v>
                </c:pt>
                <c:pt idx="29" formatCode="0">
                  <c:v>11.95</c:v>
                </c:pt>
                <c:pt idx="30" formatCode="0">
                  <c:v>12.56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66-44FF-9792-5A7E6DAFDC00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Sheet1!$C$5:$C$35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66-44FF-9792-5A7E6DAFDC00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Varit berusad av alkohol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Sheet1!$D$5:$D$35</c:f>
              <c:numCache>
                <c:formatCode>0</c:formatCode>
                <c:ptCount val="31"/>
                <c:pt idx="0">
                  <c:v>17.43</c:v>
                </c:pt>
                <c:pt idx="1">
                  <c:v>18.41</c:v>
                </c:pt>
                <c:pt idx="2">
                  <c:v>16.93</c:v>
                </c:pt>
                <c:pt idx="3">
                  <c:v>20.079999999999998</c:v>
                </c:pt>
                <c:pt idx="4">
                  <c:v>21.84</c:v>
                </c:pt>
                <c:pt idx="5">
                  <c:v>22.78</c:v>
                </c:pt>
                <c:pt idx="6">
                  <c:v>22.12</c:v>
                </c:pt>
                <c:pt idx="7">
                  <c:v>22.59</c:v>
                </c:pt>
                <c:pt idx="8">
                  <c:v>24.3</c:v>
                </c:pt>
                <c:pt idx="9">
                  <c:v>23.2</c:v>
                </c:pt>
                <c:pt idx="10">
                  <c:v>22.23</c:v>
                </c:pt>
                <c:pt idx="11">
                  <c:v>20.09</c:v>
                </c:pt>
                <c:pt idx="12">
                  <c:v>18.760000000000002</c:v>
                </c:pt>
                <c:pt idx="13">
                  <c:v>20.3</c:v>
                </c:pt>
                <c:pt idx="14">
                  <c:v>17.36</c:v>
                </c:pt>
                <c:pt idx="15">
                  <c:v>16.93</c:v>
                </c:pt>
                <c:pt idx="16">
                  <c:v>15.85</c:v>
                </c:pt>
                <c:pt idx="17">
                  <c:v>13.54</c:v>
                </c:pt>
                <c:pt idx="18">
                  <c:v>12.77</c:v>
                </c:pt>
                <c:pt idx="19">
                  <c:v>13.27</c:v>
                </c:pt>
                <c:pt idx="20">
                  <c:v>14.33</c:v>
                </c:pt>
                <c:pt idx="21">
                  <c:v>11.85</c:v>
                </c:pt>
                <c:pt idx="22">
                  <c:v>10.89</c:v>
                </c:pt>
                <c:pt idx="23">
                  <c:v>10.32</c:v>
                </c:pt>
                <c:pt idx="24">
                  <c:v>8.33</c:v>
                </c:pt>
                <c:pt idx="25">
                  <c:v>7.11</c:v>
                </c:pt>
                <c:pt idx="26">
                  <c:v>5.58</c:v>
                </c:pt>
                <c:pt idx="27">
                  <c:v>4.55</c:v>
                </c:pt>
                <c:pt idx="28">
                  <c:v>4.3099999999999996</c:v>
                </c:pt>
                <c:pt idx="29">
                  <c:v>4.58</c:v>
                </c:pt>
                <c:pt idx="30">
                  <c:v>5.14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66-44FF-9792-5A7E6DAFD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391912"/>
        <c:axId val="380387208"/>
      </c:lineChart>
      <c:catAx>
        <c:axId val="380391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038720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0387208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0391912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6.4824324111314141E-2"/>
          <c:y val="8.5193824064474649E-2"/>
          <c:w val="0.69018307832027248"/>
          <c:h val="0.1250375711905084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0.10022622194789639"/>
          <c:w val="0.89230769230769535"/>
          <c:h val="0.77532924672541781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Sheet1!$B$2:$B$50</c:f>
              <c:numCache>
                <c:formatCode>0</c:formatCode>
                <c:ptCount val="49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>
                  <c:v>78.05</c:v>
                </c:pt>
                <c:pt idx="19">
                  <c:v>78.83</c:v>
                </c:pt>
                <c:pt idx="20">
                  <c:v>80.73</c:v>
                </c:pt>
                <c:pt idx="21">
                  <c:v>81.680000000000007</c:v>
                </c:pt>
                <c:pt idx="22">
                  <c:v>80.11</c:v>
                </c:pt>
                <c:pt idx="23">
                  <c:v>80.92</c:v>
                </c:pt>
                <c:pt idx="24">
                  <c:v>78.36</c:v>
                </c:pt>
                <c:pt idx="25">
                  <c:v>77.61</c:v>
                </c:pt>
                <c:pt idx="26">
                  <c:v>77.260000000000005</c:v>
                </c:pt>
                <c:pt idx="27">
                  <c:v>77.97</c:v>
                </c:pt>
                <c:pt idx="28">
                  <c:v>75.8</c:v>
                </c:pt>
                <c:pt idx="29">
                  <c:v>80.099999999999994</c:v>
                </c:pt>
                <c:pt idx="30">
                  <c:v>78.78</c:v>
                </c:pt>
                <c:pt idx="31">
                  <c:v>76.430000000000007</c:v>
                </c:pt>
                <c:pt idx="32">
                  <c:v>72.87</c:v>
                </c:pt>
                <c:pt idx="33">
                  <c:v>71.05</c:v>
                </c:pt>
                <c:pt idx="34">
                  <c:v>70.69</c:v>
                </c:pt>
                <c:pt idx="35">
                  <c:v>68.37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41-42C3-BD3B-75D67A86408F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09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Sheet1!$C$2:$C$50</c:f>
              <c:numCache>
                <c:formatCode>General</c:formatCode>
                <c:ptCount val="49"/>
                <c:pt idx="36" formatCode="0">
                  <c:v>60.91</c:v>
                </c:pt>
                <c:pt idx="37" formatCode="0">
                  <c:v>61.68</c:v>
                </c:pt>
                <c:pt idx="38" formatCode="0">
                  <c:v>59.09</c:v>
                </c:pt>
                <c:pt idx="39" formatCode="0">
                  <c:v>57.67</c:v>
                </c:pt>
                <c:pt idx="40" formatCode="0">
                  <c:v>55.2</c:v>
                </c:pt>
                <c:pt idx="41" formatCode="0">
                  <c:v>49.03</c:v>
                </c:pt>
                <c:pt idx="42" formatCode="0">
                  <c:v>44.28</c:v>
                </c:pt>
                <c:pt idx="43" formatCode="0">
                  <c:v>42.57</c:v>
                </c:pt>
                <c:pt idx="44" formatCode="0">
                  <c:v>40</c:v>
                </c:pt>
                <c:pt idx="45" formatCode="0">
                  <c:v>35.83</c:v>
                </c:pt>
                <c:pt idx="46" formatCode="0">
                  <c:v>37</c:v>
                </c:pt>
                <c:pt idx="47" formatCode="0">
                  <c:v>35.69</c:v>
                </c:pt>
                <c:pt idx="48" formatCode="0">
                  <c:v>37.6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41-42C3-BD3B-75D67A86408F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Sheet1!$D$2:$D$50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41-42C3-BD3B-75D67A86408F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Sheet1!$E$2:$E$50</c:f>
              <c:numCache>
                <c:formatCode>0</c:formatCode>
                <c:ptCount val="49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>
                  <c:v>75.650000000000006</c:v>
                </c:pt>
                <c:pt idx="19">
                  <c:v>78.95</c:v>
                </c:pt>
                <c:pt idx="20">
                  <c:v>77.98</c:v>
                </c:pt>
                <c:pt idx="21">
                  <c:v>79.08</c:v>
                </c:pt>
                <c:pt idx="22">
                  <c:v>77.75</c:v>
                </c:pt>
                <c:pt idx="23">
                  <c:v>78.42</c:v>
                </c:pt>
                <c:pt idx="24">
                  <c:v>80.400000000000006</c:v>
                </c:pt>
                <c:pt idx="25">
                  <c:v>79.94</c:v>
                </c:pt>
                <c:pt idx="26">
                  <c:v>79.040000000000006</c:v>
                </c:pt>
                <c:pt idx="27">
                  <c:v>82.29</c:v>
                </c:pt>
                <c:pt idx="28">
                  <c:v>79.78</c:v>
                </c:pt>
                <c:pt idx="29">
                  <c:v>81.31</c:v>
                </c:pt>
                <c:pt idx="30">
                  <c:v>81.260000000000005</c:v>
                </c:pt>
                <c:pt idx="31">
                  <c:v>78.64</c:v>
                </c:pt>
                <c:pt idx="32">
                  <c:v>77.95</c:v>
                </c:pt>
                <c:pt idx="33">
                  <c:v>74.52</c:v>
                </c:pt>
                <c:pt idx="34">
                  <c:v>72.92</c:v>
                </c:pt>
                <c:pt idx="35">
                  <c:v>69.94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41-42C3-BD3B-75D67A86408F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Sheet1!$F$2:$F$50</c:f>
              <c:numCache>
                <c:formatCode>General</c:formatCode>
                <c:ptCount val="49"/>
                <c:pt idx="36" formatCode="0">
                  <c:v>67.150000000000006</c:v>
                </c:pt>
                <c:pt idx="37" formatCode="0">
                  <c:v>66.510000000000005</c:v>
                </c:pt>
                <c:pt idx="38" formatCode="0">
                  <c:v>65.739999999999995</c:v>
                </c:pt>
                <c:pt idx="39" formatCode="0">
                  <c:v>61.81</c:v>
                </c:pt>
                <c:pt idx="40" formatCode="0">
                  <c:v>58.98</c:v>
                </c:pt>
                <c:pt idx="41" formatCode="0">
                  <c:v>54.63</c:v>
                </c:pt>
                <c:pt idx="42" formatCode="0">
                  <c:v>50.49</c:v>
                </c:pt>
                <c:pt idx="43" formatCode="0">
                  <c:v>50.23</c:v>
                </c:pt>
                <c:pt idx="44" formatCode="0">
                  <c:v>43.67</c:v>
                </c:pt>
                <c:pt idx="45" formatCode="0">
                  <c:v>43.72</c:v>
                </c:pt>
                <c:pt idx="46" formatCode="0">
                  <c:v>42.26</c:v>
                </c:pt>
                <c:pt idx="47" formatCode="0">
                  <c:v>42.54</c:v>
                </c:pt>
                <c:pt idx="48" formatCode="0">
                  <c:v>45.66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41-42C3-BD3B-75D67A8640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Sheet1!$G$2:$G$50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41-42C3-BD3B-75D67A8640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Sheet1!$H$2:$H$50</c:f>
              <c:numCache>
                <c:formatCode>General</c:formatCode>
                <c:ptCount val="49"/>
                <c:pt idx="33" formatCode="0">
                  <c:v>88.67</c:v>
                </c:pt>
                <c:pt idx="34" formatCode="0">
                  <c:v>87.93</c:v>
                </c:pt>
                <c:pt idx="35" formatCode="0">
                  <c:v>89.21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241-42C3-BD3B-75D67A8640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Sheet1!$I$2:$I$50</c:f>
              <c:numCache>
                <c:formatCode>General</c:formatCode>
                <c:ptCount val="49"/>
                <c:pt idx="36" formatCode="0">
                  <c:v>86.75</c:v>
                </c:pt>
                <c:pt idx="37" formatCode="0">
                  <c:v>86.26</c:v>
                </c:pt>
                <c:pt idx="38" formatCode="0">
                  <c:v>84.68</c:v>
                </c:pt>
                <c:pt idx="39" formatCode="0">
                  <c:v>82.97</c:v>
                </c:pt>
                <c:pt idx="40" formatCode="0">
                  <c:v>82.71</c:v>
                </c:pt>
                <c:pt idx="41" formatCode="0">
                  <c:v>77.680000000000007</c:v>
                </c:pt>
                <c:pt idx="42" formatCode="0">
                  <c:v>76.86</c:v>
                </c:pt>
                <c:pt idx="43" formatCode="0">
                  <c:v>75.8</c:v>
                </c:pt>
                <c:pt idx="44" formatCode="0">
                  <c:v>73.14</c:v>
                </c:pt>
                <c:pt idx="45" formatCode="0">
                  <c:v>72.8</c:v>
                </c:pt>
                <c:pt idx="46" formatCode="0">
                  <c:v>72.5</c:v>
                </c:pt>
                <c:pt idx="47" formatCode="0">
                  <c:v>70.459999999999994</c:v>
                </c:pt>
                <c:pt idx="48" formatCode="0">
                  <c:v>67.25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241-42C3-BD3B-75D67A86408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Sheet1!$J$2:$J$50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241-42C3-BD3B-75D67A86408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Sheet1!$K$2:$K$50</c:f>
              <c:numCache>
                <c:formatCode>General</c:formatCode>
                <c:ptCount val="49"/>
                <c:pt idx="33" formatCode="0">
                  <c:v>90.36</c:v>
                </c:pt>
                <c:pt idx="34" formatCode="0">
                  <c:v>90.02</c:v>
                </c:pt>
                <c:pt idx="35" formatCode="0">
                  <c:v>89.27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241-42C3-BD3B-75D67A86408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Sheet1!$L$2:$L$50</c:f>
              <c:numCache>
                <c:formatCode>General</c:formatCode>
                <c:ptCount val="49"/>
                <c:pt idx="36" formatCode="0">
                  <c:v>87.88</c:v>
                </c:pt>
                <c:pt idx="37" formatCode="0">
                  <c:v>84.75</c:v>
                </c:pt>
                <c:pt idx="38" formatCode="0">
                  <c:v>86</c:v>
                </c:pt>
                <c:pt idx="39" formatCode="0">
                  <c:v>84.46</c:v>
                </c:pt>
                <c:pt idx="40" formatCode="0">
                  <c:v>84.45</c:v>
                </c:pt>
                <c:pt idx="41" formatCode="0">
                  <c:v>81.88</c:v>
                </c:pt>
                <c:pt idx="42" formatCode="0">
                  <c:v>77.36</c:v>
                </c:pt>
                <c:pt idx="43" formatCode="0">
                  <c:v>81.99</c:v>
                </c:pt>
                <c:pt idx="44" formatCode="0">
                  <c:v>76.06</c:v>
                </c:pt>
                <c:pt idx="45" formatCode="0">
                  <c:v>75.91</c:v>
                </c:pt>
                <c:pt idx="46" formatCode="0">
                  <c:v>76.22</c:v>
                </c:pt>
                <c:pt idx="47" formatCode="0">
                  <c:v>75.17</c:v>
                </c:pt>
                <c:pt idx="48" formatCode="0">
                  <c:v>70.81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241-42C3-BD3B-75D67A864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392304"/>
        <c:axId val="380387992"/>
      </c:lineChart>
      <c:catAx>
        <c:axId val="380392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0387992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80387992"/>
        <c:scaling>
          <c:orientation val="minMax"/>
          <c:max val="100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0392304"/>
        <c:crosses val="autoZero"/>
        <c:crossBetween val="midCat"/>
        <c:majorUnit val="20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465441819772529E-2"/>
          <c:y val="0.58104809930307499"/>
          <c:w val="0.49509060490245749"/>
          <c:h val="0.1356208688187213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109181141439323E-2"/>
          <c:y val="5.6962025316455694E-2"/>
          <c:w val="0.92679900744418386"/>
          <c:h val="0.827004219409289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Sheet1!$B$2:$B$44</c:f>
              <c:numCache>
                <c:formatCode>0.0</c:formatCode>
                <c:ptCount val="43"/>
                <c:pt idx="0">
                  <c:v>4</c:v>
                </c:pt>
                <c:pt idx="1">
                  <c:v>3.7</c:v>
                </c:pt>
                <c:pt idx="2">
                  <c:v>3.3</c:v>
                </c:pt>
                <c:pt idx="3">
                  <c:v>2.7</c:v>
                </c:pt>
                <c:pt idx="4">
                  <c:v>2.2999999999999998</c:v>
                </c:pt>
                <c:pt idx="5">
                  <c:v>2.5</c:v>
                </c:pt>
                <c:pt idx="9">
                  <c:v>2.2999999999999998</c:v>
                </c:pt>
                <c:pt idx="10">
                  <c:v>2.2999999999999998</c:v>
                </c:pt>
                <c:pt idx="11">
                  <c:v>2.2000000000000002</c:v>
                </c:pt>
                <c:pt idx="12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32-4703-ABBA-F0CCD5ACA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Sheet1!$C$2:$C$44</c:f>
              <c:numCache>
                <c:formatCode>General</c:formatCode>
                <c:ptCount val="43"/>
                <c:pt idx="12" formatCode="0.0">
                  <c:v>2.8090000000000002</c:v>
                </c:pt>
                <c:pt idx="13" formatCode="0.0">
                  <c:v>2.9870000000000001</c:v>
                </c:pt>
                <c:pt idx="14" formatCode="0.0">
                  <c:v>3.2770000000000001</c:v>
                </c:pt>
                <c:pt idx="15" formatCode="0.0">
                  <c:v>3.3439999999999999</c:v>
                </c:pt>
                <c:pt idx="16" formatCode="0.0">
                  <c:v>3.1960000000000002</c:v>
                </c:pt>
                <c:pt idx="17" formatCode="0.0">
                  <c:v>3.45</c:v>
                </c:pt>
                <c:pt idx="18" formatCode="0.0">
                  <c:v>2.9630000000000001</c:v>
                </c:pt>
                <c:pt idx="19" formatCode="0.0">
                  <c:v>2.774</c:v>
                </c:pt>
                <c:pt idx="20" formatCode="0.0">
                  <c:v>3.1949999999999998</c:v>
                </c:pt>
                <c:pt idx="21" formatCode="0.0">
                  <c:v>3.9140000000000001</c:v>
                </c:pt>
                <c:pt idx="22" formatCode="0.0">
                  <c:v>4.47</c:v>
                </c:pt>
                <c:pt idx="23" formatCode="0.0">
                  <c:v>5.3239999999999998</c:v>
                </c:pt>
                <c:pt idx="24" formatCode="0.0">
                  <c:v>4.9359999999999999</c:v>
                </c:pt>
                <c:pt idx="25" formatCode="0.0">
                  <c:v>4.3419999999999996</c:v>
                </c:pt>
                <c:pt idx="26" formatCode="0.0">
                  <c:v>4.0430000000000001</c:v>
                </c:pt>
                <c:pt idx="27" formatCode="0.0">
                  <c:v>4.0190000000000001</c:v>
                </c:pt>
                <c:pt idx="28" formatCode="0.0">
                  <c:v>3.8519999999999999</c:v>
                </c:pt>
                <c:pt idx="29" formatCode="0.0">
                  <c:v>4.117</c:v>
                </c:pt>
                <c:pt idx="30" formatCode="0.0">
                  <c:v>3.399</c:v>
                </c:pt>
                <c:pt idx="31" formatCode="0.0">
                  <c:v>3.5209999999999999</c:v>
                </c:pt>
                <c:pt idx="32" formatCode="0.0">
                  <c:v>3.82</c:v>
                </c:pt>
                <c:pt idx="33" formatCode="0.0">
                  <c:v>3.0950000000000002</c:v>
                </c:pt>
                <c:pt idx="34" formatCode="0.0">
                  <c:v>2.8490000000000002</c:v>
                </c:pt>
                <c:pt idx="35" formatCode="0.0">
                  <c:v>2.2749999999999999</c:v>
                </c:pt>
                <c:pt idx="36" formatCode="0.0">
                  <c:v>1.7869999999999999</c:v>
                </c:pt>
                <c:pt idx="37" formatCode="0.0">
                  <c:v>1.611</c:v>
                </c:pt>
                <c:pt idx="38" formatCode="0.0">
                  <c:v>1.593</c:v>
                </c:pt>
                <c:pt idx="39" formatCode="0.0">
                  <c:v>1.2270000000000001</c:v>
                </c:pt>
                <c:pt idx="40" formatCode="0.0">
                  <c:v>1.018</c:v>
                </c:pt>
                <c:pt idx="41" formatCode="0.0">
                  <c:v>0.95199999999999996</c:v>
                </c:pt>
                <c:pt idx="42" formatCode="0.0">
                  <c:v>1.099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32-4703-ABBA-F0CCD5ACAE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Sheet1!$D$2:$D$44</c:f>
              <c:numCache>
                <c:formatCode>0.0</c:formatCode>
                <c:ptCount val="43"/>
                <c:pt idx="0">
                  <c:v>3.5</c:v>
                </c:pt>
                <c:pt idx="1">
                  <c:v>2.9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</c:v>
                </c:pt>
                <c:pt idx="9">
                  <c:v>1.3</c:v>
                </c:pt>
                <c:pt idx="10">
                  <c:v>1.4</c:v>
                </c:pt>
                <c:pt idx="11">
                  <c:v>1.4</c:v>
                </c:pt>
                <c:pt idx="12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32-4703-ABBA-F0CCD5ACAE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Sheet1!$E$2:$E$44</c:f>
              <c:numCache>
                <c:formatCode>General</c:formatCode>
                <c:ptCount val="43"/>
                <c:pt idx="12" formatCode="0.0">
                  <c:v>1.48</c:v>
                </c:pt>
                <c:pt idx="13" formatCode="0.0">
                  <c:v>1.851</c:v>
                </c:pt>
                <c:pt idx="14" formatCode="0.0">
                  <c:v>1.69</c:v>
                </c:pt>
                <c:pt idx="15" formatCode="0.0">
                  <c:v>1.63</c:v>
                </c:pt>
                <c:pt idx="16" formatCode="0.0">
                  <c:v>1.69</c:v>
                </c:pt>
                <c:pt idx="17" formatCode="0.0">
                  <c:v>1.873</c:v>
                </c:pt>
                <c:pt idx="18" formatCode="0.0">
                  <c:v>1.95</c:v>
                </c:pt>
                <c:pt idx="19" formatCode="0.0">
                  <c:v>1.5920000000000001</c:v>
                </c:pt>
                <c:pt idx="20" formatCode="0.0">
                  <c:v>1.966</c:v>
                </c:pt>
                <c:pt idx="21" formatCode="0.0">
                  <c:v>2.6120000000000001</c:v>
                </c:pt>
                <c:pt idx="22" formatCode="0.0">
                  <c:v>2.6619999999999999</c:v>
                </c:pt>
                <c:pt idx="23" formatCode="0.0">
                  <c:v>2.839</c:v>
                </c:pt>
                <c:pt idx="24" formatCode="0.0">
                  <c:v>2.81</c:v>
                </c:pt>
                <c:pt idx="25" formatCode="0.0">
                  <c:v>3.0049999999999999</c:v>
                </c:pt>
                <c:pt idx="26" formatCode="0.0">
                  <c:v>2.8580000000000001</c:v>
                </c:pt>
                <c:pt idx="27" formatCode="0.0">
                  <c:v>2.9319999999999999</c:v>
                </c:pt>
                <c:pt idx="28" formatCode="0.0">
                  <c:v>3.2120000000000002</c:v>
                </c:pt>
                <c:pt idx="29" formatCode="0.0">
                  <c:v>2.9569999999999999</c:v>
                </c:pt>
                <c:pt idx="30" formatCode="0.0">
                  <c:v>2.4239999999999999</c:v>
                </c:pt>
                <c:pt idx="31" formatCode="0.0">
                  <c:v>2.6819999999999999</c:v>
                </c:pt>
                <c:pt idx="32" formatCode="0.0">
                  <c:v>2.274</c:v>
                </c:pt>
                <c:pt idx="33" formatCode="0.0">
                  <c:v>2.0430000000000001</c:v>
                </c:pt>
                <c:pt idx="34" formatCode="0.0">
                  <c:v>1.8660000000000001</c:v>
                </c:pt>
                <c:pt idx="35" formatCode="0.0">
                  <c:v>1.698</c:v>
                </c:pt>
                <c:pt idx="36" formatCode="0.0">
                  <c:v>1.262</c:v>
                </c:pt>
                <c:pt idx="37" formatCode="0.0">
                  <c:v>1.4239999999999999</c:v>
                </c:pt>
                <c:pt idx="38" formatCode="0.0">
                  <c:v>1.151</c:v>
                </c:pt>
                <c:pt idx="39" formatCode="0.0">
                  <c:v>0.91</c:v>
                </c:pt>
                <c:pt idx="40" formatCode="0.0">
                  <c:v>1.091</c:v>
                </c:pt>
                <c:pt idx="41" formatCode="0.0">
                  <c:v>0.98</c:v>
                </c:pt>
                <c:pt idx="42" formatCode="0.0">
                  <c:v>0.90500000000000003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32-4703-ABBA-F0CCD5ACAE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Sheet1!$F$2:$F$44</c:f>
              <c:numCache>
                <c:formatCode>General</c:formatCode>
                <c:ptCount val="43"/>
                <c:pt idx="27" formatCode="0.0">
                  <c:v>7.1269999999999998</c:v>
                </c:pt>
                <c:pt idx="28" formatCode="0.0">
                  <c:v>7.133</c:v>
                </c:pt>
                <c:pt idx="29" formatCode="0.0">
                  <c:v>7.7</c:v>
                </c:pt>
                <c:pt idx="30" formatCode="0.0">
                  <c:v>7.258</c:v>
                </c:pt>
                <c:pt idx="31" formatCode="0.0">
                  <c:v>6.548</c:v>
                </c:pt>
                <c:pt idx="32" formatCode="0.0">
                  <c:v>6.476</c:v>
                </c:pt>
                <c:pt idx="33" formatCode="0.0">
                  <c:v>6.3760000000000003</c:v>
                </c:pt>
                <c:pt idx="34" formatCode="0.0">
                  <c:v>6.0039999999999996</c:v>
                </c:pt>
                <c:pt idx="35" formatCode="0.0">
                  <c:v>5.0860000000000003</c:v>
                </c:pt>
                <c:pt idx="36" formatCode="0.0">
                  <c:v>4.1070000000000002</c:v>
                </c:pt>
                <c:pt idx="37" formatCode="0.0">
                  <c:v>4.3179999999999996</c:v>
                </c:pt>
                <c:pt idx="38" formatCode="0.0">
                  <c:v>3.6120000000000001</c:v>
                </c:pt>
                <c:pt idx="39" formatCode="0.0">
                  <c:v>3.3940000000000001</c:v>
                </c:pt>
                <c:pt idx="40" formatCode="0.0">
                  <c:v>3.6930000000000001</c:v>
                </c:pt>
                <c:pt idx="41" formatCode="0.0">
                  <c:v>3.0369999999999999</c:v>
                </c:pt>
                <c:pt idx="42" formatCode="0.0">
                  <c:v>2.5609999999999999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F32-4703-ABBA-F0CCD5ACAE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Sheet1!$G$2:$G$44</c:f>
              <c:numCache>
                <c:formatCode>General</c:formatCode>
                <c:ptCount val="43"/>
                <c:pt idx="37" formatCode="0.00">
                  <c:v>0.55748370159835892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F32-4703-ABBA-F0CCD5ACAE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Sheet1!$H$2:$H$44</c:f>
              <c:numCache>
                <c:formatCode>General</c:formatCode>
                <c:ptCount val="43"/>
                <c:pt idx="27" formatCode="0.0">
                  <c:v>4.0330000000000004</c:v>
                </c:pt>
                <c:pt idx="28" formatCode="0.0">
                  <c:v>4.5179999999999998</c:v>
                </c:pt>
                <c:pt idx="29" formatCode="0.0">
                  <c:v>4.6219999999999999</c:v>
                </c:pt>
                <c:pt idx="30" formatCode="0.0">
                  <c:v>4.2530000000000001</c:v>
                </c:pt>
                <c:pt idx="31" formatCode="0.0">
                  <c:v>3.9089999999999998</c:v>
                </c:pt>
                <c:pt idx="32" formatCode="0.0">
                  <c:v>4.242</c:v>
                </c:pt>
                <c:pt idx="33" formatCode="0.0">
                  <c:v>4.0430000000000001</c:v>
                </c:pt>
                <c:pt idx="34" formatCode="0.0">
                  <c:v>3.41</c:v>
                </c:pt>
                <c:pt idx="35" formatCode="0.0">
                  <c:v>3.585</c:v>
                </c:pt>
                <c:pt idx="36" formatCode="0.0">
                  <c:v>2.71</c:v>
                </c:pt>
                <c:pt idx="37" formatCode="0.0">
                  <c:v>2.681</c:v>
                </c:pt>
                <c:pt idx="38" formatCode="0.0">
                  <c:v>2.6230000000000002</c:v>
                </c:pt>
                <c:pt idx="39" formatCode="0.0">
                  <c:v>2.3359999999999999</c:v>
                </c:pt>
                <c:pt idx="40" formatCode="0.0">
                  <c:v>2.3959999999999999</c:v>
                </c:pt>
                <c:pt idx="41" formatCode="0.0">
                  <c:v>2.4089999999999998</c:v>
                </c:pt>
                <c:pt idx="42" formatCode="0.0">
                  <c:v>1.859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F32-4703-ABBA-F0CCD5ACAE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</c:strCache>
            </c:strRef>
          </c:cat>
          <c:val>
            <c:numRef>
              <c:f>Sheet1!$I$2:$I$44</c:f>
              <c:numCache>
                <c:formatCode>General</c:formatCode>
                <c:ptCount val="43"/>
                <c:pt idx="37" formatCode="0.00">
                  <c:v>0.66266907411858333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F32-4703-ABBA-F0CCD5ACA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389560"/>
        <c:axId val="380390344"/>
      </c:lineChart>
      <c:catAx>
        <c:axId val="380389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0390344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380390344"/>
        <c:scaling>
          <c:orientation val="minMax"/>
          <c:max val="10"/>
          <c:min val="0"/>
        </c:scaling>
        <c:delete val="0"/>
        <c:axPos val="l"/>
        <c:majorGridlines>
          <c:spPr>
            <a:ln w="311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0389560"/>
        <c:crosses val="autoZero"/>
        <c:crossBetween val="midCat"/>
        <c:majorUnit val="2"/>
        <c:minorUnit val="0.4"/>
      </c:valAx>
      <c:spPr>
        <a:solidFill>
          <a:schemeClr val="tx1"/>
        </a:solidFill>
        <a:ln w="311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2414445503719815E-2"/>
          <c:y val="6.9903577842243408E-2"/>
          <c:w val="0.42907332723308594"/>
          <c:h val="0.1422172123221439"/>
        </c:manualLayout>
      </c:layout>
      <c:overlay val="0"/>
      <c:spPr>
        <a:noFill/>
        <a:ln w="3117">
          <a:noFill/>
          <a:prstDash val="solid"/>
        </a:ln>
        <a:effectLst/>
      </c:spPr>
      <c:txPr>
        <a:bodyPr/>
        <a:lstStyle/>
        <a:p>
          <a:pPr>
            <a:defRPr sz="1800" b="0" i="0" u="none" strike="noStrike" baseline="0">
              <a:solidFill>
                <a:schemeClr val="bg1"/>
              </a:solidFill>
              <a:latin typeface="Gill Sans MT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80148883375571E-2"/>
          <c:y val="0.13692946058091618"/>
          <c:w val="0.94665012406948956"/>
          <c:h val="0.7634854771784376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Sheet1!$B$2:$B$17</c:f>
              <c:numCache>
                <c:formatCode>0</c:formatCode>
                <c:ptCount val="16"/>
                <c:pt idx="0">
                  <c:v>24.807071699172162</c:v>
                </c:pt>
                <c:pt idx="1">
                  <c:v>25.879714005327354</c:v>
                </c:pt>
                <c:pt idx="2">
                  <c:v>25.636363636363633</c:v>
                </c:pt>
                <c:pt idx="3">
                  <c:v>27.555800496004405</c:v>
                </c:pt>
                <c:pt idx="4">
                  <c:v>27.580940745265732</c:v>
                </c:pt>
                <c:pt idx="5">
                  <c:v>24.953675108091417</c:v>
                </c:pt>
                <c:pt idx="6">
                  <c:v>25.988080301129234</c:v>
                </c:pt>
                <c:pt idx="7">
                  <c:v>25.216522318454366</c:v>
                </c:pt>
                <c:pt idx="8">
                  <c:v>24.184034604797482</c:v>
                </c:pt>
                <c:pt idx="9">
                  <c:v>25.32261991721451</c:v>
                </c:pt>
                <c:pt idx="10">
                  <c:v>25.358962482630847</c:v>
                </c:pt>
                <c:pt idx="11">
                  <c:v>28.488372093023251</c:v>
                </c:pt>
                <c:pt idx="12">
                  <c:v>28.285209192692985</c:v>
                </c:pt>
                <c:pt idx="13">
                  <c:v>29.24451665312754</c:v>
                </c:pt>
                <c:pt idx="14">
                  <c:v>28.910108659861706</c:v>
                </c:pt>
                <c:pt idx="15">
                  <c:v>31.354939476766891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0-4691-AFC3-BFE710FDB091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Sheet1!$C$2:$C$17</c:f>
              <c:numCache>
                <c:formatCode>0</c:formatCode>
                <c:ptCount val="16"/>
                <c:pt idx="0">
                  <c:v>2.5957625929563632</c:v>
                </c:pt>
                <c:pt idx="1">
                  <c:v>3.2104303939436427</c:v>
                </c:pt>
                <c:pt idx="2">
                  <c:v>2.6883116883116882</c:v>
                </c:pt>
                <c:pt idx="3">
                  <c:v>2.7004684486084325</c:v>
                </c:pt>
                <c:pt idx="4">
                  <c:v>3.0696395846059867</c:v>
                </c:pt>
                <c:pt idx="5">
                  <c:v>3.4898085237801113</c:v>
                </c:pt>
                <c:pt idx="6">
                  <c:v>3.1994981179422828</c:v>
                </c:pt>
                <c:pt idx="7">
                  <c:v>3.7808127914723522</c:v>
                </c:pt>
                <c:pt idx="8">
                  <c:v>5.8985450255603613</c:v>
                </c:pt>
                <c:pt idx="9">
                  <c:v>5.9410762113464815</c:v>
                </c:pt>
                <c:pt idx="10">
                  <c:v>5.0486336266790186</c:v>
                </c:pt>
                <c:pt idx="11">
                  <c:v>5.6755260243632328</c:v>
                </c:pt>
                <c:pt idx="12">
                  <c:v>5.833824395992929</c:v>
                </c:pt>
                <c:pt idx="13">
                  <c:v>5.0907121581370163</c:v>
                </c:pt>
                <c:pt idx="14">
                  <c:v>6.7171550872571606</c:v>
                </c:pt>
                <c:pt idx="15">
                  <c:v>5.5447090980085898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E0-4691-AFC3-BFE710FDB091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Blanddrycker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Sheet1!$D$2:$D$17</c:f>
              <c:numCache>
                <c:formatCode>0</c:formatCode>
                <c:ptCount val="16"/>
                <c:pt idx="0">
                  <c:v>17.356531499929847</c:v>
                </c:pt>
                <c:pt idx="1">
                  <c:v>16.542829104163744</c:v>
                </c:pt>
                <c:pt idx="2">
                  <c:v>18.064935064935064</c:v>
                </c:pt>
                <c:pt idx="3">
                  <c:v>15.210801873794436</c:v>
                </c:pt>
                <c:pt idx="4">
                  <c:v>15.332926084300549</c:v>
                </c:pt>
                <c:pt idx="5">
                  <c:v>14.901173563928349</c:v>
                </c:pt>
                <c:pt idx="6">
                  <c:v>14.052697616060225</c:v>
                </c:pt>
                <c:pt idx="7">
                  <c:v>13.557628247834778</c:v>
                </c:pt>
                <c:pt idx="8">
                  <c:v>16.751867872591426</c:v>
                </c:pt>
                <c:pt idx="9">
                  <c:v>15.38836133430728</c:v>
                </c:pt>
                <c:pt idx="10">
                  <c:v>14.775358962482631</c:v>
                </c:pt>
                <c:pt idx="11">
                  <c:v>17.718715393133998</c:v>
                </c:pt>
                <c:pt idx="12">
                  <c:v>16.735415439010016</c:v>
                </c:pt>
                <c:pt idx="13">
                  <c:v>17.898727321960468</c:v>
                </c:pt>
                <c:pt idx="14">
                  <c:v>18.603885413236746</c:v>
                </c:pt>
                <c:pt idx="15">
                  <c:v>18.742678641155798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E0-4691-AFC3-BFE710FDB091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Sheet1!$E$2:$E$17</c:f>
              <c:numCache>
                <c:formatCode>0</c:formatCode>
                <c:ptCount val="16"/>
                <c:pt idx="0">
                  <c:v>42.177634348253115</c:v>
                </c:pt>
                <c:pt idx="1">
                  <c:v>43.698303659049486</c:v>
                </c:pt>
                <c:pt idx="2">
                  <c:v>43.480519480519476</c:v>
                </c:pt>
                <c:pt idx="3">
                  <c:v>45.232846514191237</c:v>
                </c:pt>
                <c:pt idx="4">
                  <c:v>45.067196090409283</c:v>
                </c:pt>
                <c:pt idx="5">
                  <c:v>46.649166151945643</c:v>
                </c:pt>
                <c:pt idx="6">
                  <c:v>47.521957340025089</c:v>
                </c:pt>
                <c:pt idx="7">
                  <c:v>48.084610259826789</c:v>
                </c:pt>
                <c:pt idx="8">
                  <c:v>42.92174596932756</c:v>
                </c:pt>
                <c:pt idx="9">
                  <c:v>41.490138787436081</c:v>
                </c:pt>
                <c:pt idx="10">
                  <c:v>42.427049559981477</c:v>
                </c:pt>
                <c:pt idx="11">
                  <c:v>37.513842746400883</c:v>
                </c:pt>
                <c:pt idx="12">
                  <c:v>40.984089569829109</c:v>
                </c:pt>
                <c:pt idx="13">
                  <c:v>39.967506092607636</c:v>
                </c:pt>
                <c:pt idx="14">
                  <c:v>38.129733289430355</c:v>
                </c:pt>
                <c:pt idx="15">
                  <c:v>35.415853182350645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E0-4691-AFC3-BFE710FDB091}"/>
            </c:ext>
          </c:extLst>
        </c:ser>
        <c:ser>
          <c:idx val="1"/>
          <c:order val="4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Sheet1!$F$2:$F$17</c:f>
              <c:numCache>
                <c:formatCode>0</c:formatCode>
                <c:ptCount val="16"/>
                <c:pt idx="0">
                  <c:v>13.259435947804125</c:v>
                </c:pt>
                <c:pt idx="1">
                  <c:v>11.117341931865976</c:v>
                </c:pt>
                <c:pt idx="2">
                  <c:v>10.545454545454545</c:v>
                </c:pt>
                <c:pt idx="3">
                  <c:v>9.75475337558556</c:v>
                </c:pt>
                <c:pt idx="4">
                  <c:v>9.254734270006109</c:v>
                </c:pt>
                <c:pt idx="5">
                  <c:v>10.407659048795553</c:v>
                </c:pt>
                <c:pt idx="6">
                  <c:v>9.6612296110414047</c:v>
                </c:pt>
                <c:pt idx="7">
                  <c:v>9.7768154563624261</c:v>
                </c:pt>
                <c:pt idx="8">
                  <c:v>10.24380652772316</c:v>
                </c:pt>
                <c:pt idx="9">
                  <c:v>11.857803749695641</c:v>
                </c:pt>
                <c:pt idx="10">
                  <c:v>12.389995368226032</c:v>
                </c:pt>
                <c:pt idx="11">
                  <c:v>10.575858250276855</c:v>
                </c:pt>
                <c:pt idx="12">
                  <c:v>8.1614614024749557</c:v>
                </c:pt>
                <c:pt idx="13">
                  <c:v>7.77145951800704</c:v>
                </c:pt>
                <c:pt idx="14">
                  <c:v>7.6061903193941394</c:v>
                </c:pt>
                <c:pt idx="15">
                  <c:v>8.9027723545490041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E0-4691-AFC3-BFE710FDB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386816"/>
        <c:axId val="380387600"/>
      </c:areaChart>
      <c:catAx>
        <c:axId val="380386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380387600"/>
        <c:crosses val="autoZero"/>
        <c:auto val="1"/>
        <c:lblAlgn val="ctr"/>
        <c:lblOffset val="100"/>
        <c:tickLblSkip val="2"/>
        <c:noMultiLvlLbl val="0"/>
      </c:catAx>
      <c:valAx>
        <c:axId val="38038760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380386816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668043182066291"/>
          <c:y val="3.1473610189337364E-2"/>
          <c:w val="0.72265085391056871"/>
          <c:h val="5.3500114455480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80148883375571E-2"/>
          <c:y val="0.13692946058091618"/>
          <c:w val="0.94665012406948956"/>
          <c:h val="0.7634854771784376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Sheet1!$B$2:$B$17</c:f>
              <c:numCache>
                <c:formatCode>0</c:formatCode>
                <c:ptCount val="16"/>
                <c:pt idx="0">
                  <c:v>25.936027770890156</c:v>
                </c:pt>
                <c:pt idx="1">
                  <c:v>25.210270030987164</c:v>
                </c:pt>
                <c:pt idx="2">
                  <c:v>28.970142795326698</c:v>
                </c:pt>
                <c:pt idx="3">
                  <c:v>31.107453562191395</c:v>
                </c:pt>
                <c:pt idx="4">
                  <c:v>29.828600665131749</c:v>
                </c:pt>
                <c:pt idx="5">
                  <c:v>27.982083922677987</c:v>
                </c:pt>
                <c:pt idx="6">
                  <c:v>29.755132327479593</c:v>
                </c:pt>
                <c:pt idx="7">
                  <c:v>27.15542521994135</c:v>
                </c:pt>
                <c:pt idx="8">
                  <c:v>24.574616457461644</c:v>
                </c:pt>
                <c:pt idx="9">
                  <c:v>25.166051660516608</c:v>
                </c:pt>
                <c:pt idx="10">
                  <c:v>28.086534875046627</c:v>
                </c:pt>
                <c:pt idx="11">
                  <c:v>29.508196721311474</c:v>
                </c:pt>
                <c:pt idx="12">
                  <c:v>32.234589041095887</c:v>
                </c:pt>
                <c:pt idx="13">
                  <c:v>31.010016694490815</c:v>
                </c:pt>
                <c:pt idx="14">
                  <c:v>32.586135325861356</c:v>
                </c:pt>
                <c:pt idx="15">
                  <c:v>33.243679397525547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0-4691-AFC3-BFE710FDB091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Sheet1!$C$2:$C$17</c:f>
              <c:numCache>
                <c:formatCode>0</c:formatCode>
                <c:ptCount val="16"/>
                <c:pt idx="0">
                  <c:v>11.753037441110834</c:v>
                </c:pt>
                <c:pt idx="1">
                  <c:v>10.115095174856132</c:v>
                </c:pt>
                <c:pt idx="2">
                  <c:v>10.623106880138469</c:v>
                </c:pt>
                <c:pt idx="3">
                  <c:v>11.897484128850223</c:v>
                </c:pt>
                <c:pt idx="4">
                  <c:v>14.172422614479407</c:v>
                </c:pt>
                <c:pt idx="5">
                  <c:v>15.983026874115986</c:v>
                </c:pt>
                <c:pt idx="6">
                  <c:v>15.359881276279991</c:v>
                </c:pt>
                <c:pt idx="7">
                  <c:v>18.533724340175954</c:v>
                </c:pt>
                <c:pt idx="8">
                  <c:v>20.920502092050206</c:v>
                </c:pt>
                <c:pt idx="9">
                  <c:v>20</c:v>
                </c:pt>
                <c:pt idx="10">
                  <c:v>18.985453189108544</c:v>
                </c:pt>
                <c:pt idx="11">
                  <c:v>19.977125428898209</c:v>
                </c:pt>
                <c:pt idx="12">
                  <c:v>19.648972602739729</c:v>
                </c:pt>
                <c:pt idx="13">
                  <c:v>18.823038397328883</c:v>
                </c:pt>
                <c:pt idx="14">
                  <c:v>17.310087173100872</c:v>
                </c:pt>
                <c:pt idx="15">
                  <c:v>17.428725121032816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E0-4691-AFC3-BFE710FDB091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Blanddrycker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Sheet1!$D$2:$D$17</c:f>
              <c:numCache>
                <c:formatCode>0</c:formatCode>
                <c:ptCount val="16"/>
                <c:pt idx="0">
                  <c:v>33.424249938011407</c:v>
                </c:pt>
                <c:pt idx="1">
                  <c:v>32.115980522355024</c:v>
                </c:pt>
                <c:pt idx="2">
                  <c:v>30.830809173517959</c:v>
                </c:pt>
                <c:pt idx="3">
                  <c:v>27.133787914413354</c:v>
                </c:pt>
                <c:pt idx="4">
                  <c:v>29.035558966487596</c:v>
                </c:pt>
                <c:pt idx="5">
                  <c:v>29.349363507779351</c:v>
                </c:pt>
                <c:pt idx="6">
                  <c:v>29.285184269107095</c:v>
                </c:pt>
                <c:pt idx="7">
                  <c:v>32.375366568914963</c:v>
                </c:pt>
                <c:pt idx="8">
                  <c:v>36.122733612273365</c:v>
                </c:pt>
                <c:pt idx="9">
                  <c:v>38.892988929889299</c:v>
                </c:pt>
                <c:pt idx="10">
                  <c:v>39.239089891831405</c:v>
                </c:pt>
                <c:pt idx="11">
                  <c:v>35.989325200152493</c:v>
                </c:pt>
                <c:pt idx="12">
                  <c:v>35.530821917808218</c:v>
                </c:pt>
                <c:pt idx="13">
                  <c:v>38.56427378964942</c:v>
                </c:pt>
                <c:pt idx="14">
                  <c:v>38.563719385637199</c:v>
                </c:pt>
                <c:pt idx="15">
                  <c:v>37.06293706293706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E0-4691-AFC3-BFE710FDB091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Sheet1!$E$2:$E$17</c:f>
              <c:numCache>
                <c:formatCode>0</c:formatCode>
                <c:ptCount val="16"/>
                <c:pt idx="0">
                  <c:v>22.439871063724272</c:v>
                </c:pt>
                <c:pt idx="1">
                  <c:v>27.600708277999118</c:v>
                </c:pt>
                <c:pt idx="2">
                  <c:v>24.426655127650367</c:v>
                </c:pt>
                <c:pt idx="3">
                  <c:v>25.77004467434752</c:v>
                </c:pt>
                <c:pt idx="4">
                  <c:v>22.256331542594015</c:v>
                </c:pt>
                <c:pt idx="5">
                  <c:v>23.173031588873172</c:v>
                </c:pt>
                <c:pt idx="6">
                  <c:v>21.939154093494928</c:v>
                </c:pt>
                <c:pt idx="7">
                  <c:v>17.595307917888562</c:v>
                </c:pt>
                <c:pt idx="8">
                  <c:v>14.616457461645746</c:v>
                </c:pt>
                <c:pt idx="9">
                  <c:v>11.918819188191883</c:v>
                </c:pt>
                <c:pt idx="10">
                  <c:v>10.40656471465871</c:v>
                </c:pt>
                <c:pt idx="11">
                  <c:v>9.8360655737704921</c:v>
                </c:pt>
                <c:pt idx="12">
                  <c:v>9.8886986301369877</c:v>
                </c:pt>
                <c:pt idx="13">
                  <c:v>8.889816360601003</c:v>
                </c:pt>
                <c:pt idx="14">
                  <c:v>8.7173100871731002</c:v>
                </c:pt>
                <c:pt idx="15">
                  <c:v>8.3916083916083917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E0-4691-AFC3-BFE710FDB091}"/>
            </c:ext>
          </c:extLst>
        </c:ser>
        <c:ser>
          <c:idx val="1"/>
          <c:order val="4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cat>
            <c:strRef>
              <c:f>Sheet1!$A$2:$A$17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Sheet1!$F$2:$F$17</c:f>
              <c:numCache>
                <c:formatCode>0</c:formatCode>
                <c:ptCount val="16"/>
                <c:pt idx="0">
                  <c:v>6.74435903793702</c:v>
                </c:pt>
                <c:pt idx="1">
                  <c:v>5.5998229305002214</c:v>
                </c:pt>
                <c:pt idx="2">
                  <c:v>5.7767200346170489</c:v>
                </c:pt>
                <c:pt idx="3">
                  <c:v>4.8671525981660002</c:v>
                </c:pt>
                <c:pt idx="4">
                  <c:v>5.2443080071629575</c:v>
                </c:pt>
                <c:pt idx="5">
                  <c:v>4.0311173974540315</c:v>
                </c:pt>
                <c:pt idx="6">
                  <c:v>4.1553302003462775</c:v>
                </c:pt>
                <c:pt idx="7">
                  <c:v>5.3958944281524923</c:v>
                </c:pt>
                <c:pt idx="8">
                  <c:v>3.7377963737796378</c:v>
                </c:pt>
                <c:pt idx="9">
                  <c:v>4.0221402214022142</c:v>
                </c:pt>
                <c:pt idx="10">
                  <c:v>3.3196568444610222</c:v>
                </c:pt>
                <c:pt idx="11">
                  <c:v>4.6892870758673277</c:v>
                </c:pt>
                <c:pt idx="12">
                  <c:v>2.654109589041096</c:v>
                </c:pt>
                <c:pt idx="13">
                  <c:v>2.7128547579298834</c:v>
                </c:pt>
                <c:pt idx="14">
                  <c:v>2.8642590286425906</c:v>
                </c:pt>
                <c:pt idx="15">
                  <c:v>3.9268423883808494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E0-4691-AFC3-BFE710FDB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8424136"/>
        <c:axId val="468418256"/>
      </c:areaChart>
      <c:catAx>
        <c:axId val="468424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468418256"/>
        <c:crosses val="autoZero"/>
        <c:auto val="1"/>
        <c:lblAlgn val="ctr"/>
        <c:lblOffset val="100"/>
        <c:tickLblSkip val="2"/>
        <c:noMultiLvlLbl val="0"/>
      </c:catAx>
      <c:valAx>
        <c:axId val="46841825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468424136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668043182066291"/>
          <c:y val="3.1473610189337364E-2"/>
          <c:w val="0.72265085391056871"/>
          <c:h val="5.3500114455480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Sheet1!$B$5:$B$52</c:f>
              <c:numCache>
                <c:formatCode>0</c:formatCode>
                <c:ptCount val="48"/>
                <c:pt idx="0">
                  <c:v>34</c:v>
                </c:pt>
                <c:pt idx="1">
                  <c:v>31</c:v>
                </c:pt>
                <c:pt idx="2">
                  <c:v>32</c:v>
                </c:pt>
                <c:pt idx="3">
                  <c:v>31</c:v>
                </c:pt>
                <c:pt idx="4">
                  <c:v>38</c:v>
                </c:pt>
                <c:pt idx="5">
                  <c:v>37</c:v>
                </c:pt>
                <c:pt idx="6">
                  <c:v>36</c:v>
                </c:pt>
                <c:pt idx="7">
                  <c:v>35</c:v>
                </c:pt>
                <c:pt idx="8">
                  <c:v>26</c:v>
                </c:pt>
                <c:pt idx="9">
                  <c:v>21</c:v>
                </c:pt>
                <c:pt idx="10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23</c:v>
                </c:pt>
                <c:pt idx="17">
                  <c:v>25.55</c:v>
                </c:pt>
                <c:pt idx="18">
                  <c:v>26</c:v>
                </c:pt>
                <c:pt idx="19">
                  <c:v>29.1</c:v>
                </c:pt>
                <c:pt idx="20">
                  <c:v>29.02</c:v>
                </c:pt>
                <c:pt idx="21">
                  <c:v>28.95</c:v>
                </c:pt>
                <c:pt idx="22">
                  <c:v>30.44</c:v>
                </c:pt>
                <c:pt idx="23">
                  <c:v>28.35</c:v>
                </c:pt>
                <c:pt idx="24">
                  <c:v>29.95</c:v>
                </c:pt>
                <c:pt idx="25">
                  <c:v>29.22</c:v>
                </c:pt>
                <c:pt idx="26">
                  <c:v>29.71</c:v>
                </c:pt>
                <c:pt idx="27">
                  <c:v>29.33</c:v>
                </c:pt>
                <c:pt idx="28">
                  <c:v>32.89</c:v>
                </c:pt>
                <c:pt idx="29">
                  <c:v>31.05</c:v>
                </c:pt>
                <c:pt idx="30">
                  <c:v>28.93</c:v>
                </c:pt>
                <c:pt idx="31">
                  <c:v>25.66</c:v>
                </c:pt>
                <c:pt idx="32">
                  <c:v>25.39</c:v>
                </c:pt>
                <c:pt idx="33">
                  <c:v>25.23</c:v>
                </c:pt>
                <c:pt idx="34">
                  <c:v>23.86</c:v>
                </c:pt>
                <c:pt idx="35">
                  <c:v>23.35</c:v>
                </c:pt>
                <c:pt idx="36">
                  <c:v>24.42</c:v>
                </c:pt>
                <c:pt idx="37">
                  <c:v>23.79</c:v>
                </c:pt>
                <c:pt idx="38">
                  <c:v>20.2</c:v>
                </c:pt>
                <c:pt idx="39">
                  <c:v>18.440000000000001</c:v>
                </c:pt>
                <c:pt idx="40">
                  <c:v>15.88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B4-4E47-AF9D-03A5104E1A3D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Sheet1!$C$5:$C$52</c:f>
              <c:numCache>
                <c:formatCode>General</c:formatCode>
                <c:ptCount val="48"/>
                <c:pt idx="40" formatCode="0">
                  <c:v>13.41</c:v>
                </c:pt>
                <c:pt idx="41" formatCode="0">
                  <c:v>10.42</c:v>
                </c:pt>
                <c:pt idx="42" formatCode="0">
                  <c:v>9.68</c:v>
                </c:pt>
                <c:pt idx="43" formatCode="0">
                  <c:v>9</c:v>
                </c:pt>
                <c:pt idx="44" formatCode="0">
                  <c:v>7.9</c:v>
                </c:pt>
                <c:pt idx="45" formatCode="0">
                  <c:v>7.02</c:v>
                </c:pt>
                <c:pt idx="46" formatCode="0">
                  <c:v>7</c:v>
                </c:pt>
                <c:pt idx="47" formatCode="0">
                  <c:v>7.38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B4-4E47-AF9D-03A5104E1A3D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Sheet1!$D$5:$D$52</c:f>
              <c:numCache>
                <c:formatCode>0</c:formatCode>
                <c:ptCount val="48"/>
                <c:pt idx="0">
                  <c:v>22</c:v>
                </c:pt>
                <c:pt idx="1">
                  <c:v>22</c:v>
                </c:pt>
                <c:pt idx="2">
                  <c:v>19</c:v>
                </c:pt>
                <c:pt idx="3">
                  <c:v>22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16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16.98</c:v>
                </c:pt>
                <c:pt idx="18">
                  <c:v>19.27</c:v>
                </c:pt>
                <c:pt idx="19">
                  <c:v>19.45</c:v>
                </c:pt>
                <c:pt idx="20">
                  <c:v>19.47</c:v>
                </c:pt>
                <c:pt idx="21">
                  <c:v>21.8</c:v>
                </c:pt>
                <c:pt idx="22">
                  <c:v>22.94</c:v>
                </c:pt>
                <c:pt idx="23">
                  <c:v>24.17</c:v>
                </c:pt>
                <c:pt idx="24">
                  <c:v>20.61</c:v>
                </c:pt>
                <c:pt idx="25">
                  <c:v>22.4</c:v>
                </c:pt>
                <c:pt idx="26">
                  <c:v>21.41</c:v>
                </c:pt>
                <c:pt idx="27">
                  <c:v>22.48</c:v>
                </c:pt>
                <c:pt idx="28">
                  <c:v>23.34</c:v>
                </c:pt>
                <c:pt idx="29">
                  <c:v>25.56</c:v>
                </c:pt>
                <c:pt idx="30">
                  <c:v>25.37</c:v>
                </c:pt>
                <c:pt idx="31">
                  <c:v>23.58</c:v>
                </c:pt>
                <c:pt idx="32">
                  <c:v>23.05</c:v>
                </c:pt>
                <c:pt idx="33">
                  <c:v>22.96</c:v>
                </c:pt>
                <c:pt idx="34">
                  <c:v>22.29</c:v>
                </c:pt>
                <c:pt idx="35">
                  <c:v>22.67</c:v>
                </c:pt>
                <c:pt idx="36">
                  <c:v>24.97</c:v>
                </c:pt>
                <c:pt idx="37">
                  <c:v>22.82</c:v>
                </c:pt>
                <c:pt idx="38">
                  <c:v>20.440000000000001</c:v>
                </c:pt>
                <c:pt idx="39">
                  <c:v>19.68</c:v>
                </c:pt>
                <c:pt idx="40">
                  <c:v>16.97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B4-4E47-AF9D-03A5104E1A3D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Sheet1!$E$5:$E$52</c:f>
              <c:numCache>
                <c:formatCode>General</c:formatCode>
                <c:ptCount val="48"/>
                <c:pt idx="40" formatCode="0">
                  <c:v>13.17</c:v>
                </c:pt>
                <c:pt idx="41" formatCode="0">
                  <c:v>10.050000000000001</c:v>
                </c:pt>
                <c:pt idx="42" formatCode="0">
                  <c:v>11.07</c:v>
                </c:pt>
                <c:pt idx="43" formatCode="0">
                  <c:v>8.34</c:v>
                </c:pt>
                <c:pt idx="44" formatCode="0">
                  <c:v>8.39</c:v>
                </c:pt>
                <c:pt idx="45" formatCode="0">
                  <c:v>8.51</c:v>
                </c:pt>
                <c:pt idx="46" formatCode="0">
                  <c:v>7.47</c:v>
                </c:pt>
                <c:pt idx="47" formatCode="0">
                  <c:v>7.78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B4-4E47-AF9D-03A5104E1A3D}"/>
            </c:ext>
          </c:extLst>
        </c:ser>
        <c:ser>
          <c:idx val="0"/>
          <c:order val="4"/>
          <c:tx>
            <c:strRef>
              <c:f>Sheet1!$F$4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Sheet1!$F$5:$F$52</c:f>
              <c:numCache>
                <c:formatCode>General</c:formatCode>
                <c:ptCount val="48"/>
                <c:pt idx="32" formatCode="0">
                  <c:v>48.95</c:v>
                </c:pt>
                <c:pt idx="33" formatCode="0">
                  <c:v>50.13</c:v>
                </c:pt>
                <c:pt idx="34" formatCode="0">
                  <c:v>51.69</c:v>
                </c:pt>
                <c:pt idx="35" formatCode="0">
                  <c:v>52</c:v>
                </c:pt>
                <c:pt idx="36" formatCode="0">
                  <c:v>50.78</c:v>
                </c:pt>
                <c:pt idx="37" formatCode="0">
                  <c:v>47.55</c:v>
                </c:pt>
                <c:pt idx="38" formatCode="0">
                  <c:v>47.74</c:v>
                </c:pt>
                <c:pt idx="39" formatCode="0">
                  <c:v>47.02</c:v>
                </c:pt>
                <c:pt idx="40" formatCode="0">
                  <c:v>43.01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B4-4E47-AF9D-03A5104E1A3D}"/>
            </c:ext>
          </c:extLst>
        </c:ser>
        <c:ser>
          <c:idx val="2"/>
          <c:order val="5"/>
          <c:tx>
            <c:strRef>
              <c:f>Sheet1!$G$4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Sheet1!$G$5:$G$52</c:f>
              <c:numCache>
                <c:formatCode>General</c:formatCode>
                <c:ptCount val="48"/>
                <c:pt idx="40" formatCode="0">
                  <c:v>36.39</c:v>
                </c:pt>
                <c:pt idx="41" formatCode="0">
                  <c:v>32.78</c:v>
                </c:pt>
                <c:pt idx="42" formatCode="0">
                  <c:v>32.270000000000003</c:v>
                </c:pt>
                <c:pt idx="43" formatCode="0">
                  <c:v>27.44</c:v>
                </c:pt>
                <c:pt idx="44" formatCode="0">
                  <c:v>26.74</c:v>
                </c:pt>
                <c:pt idx="45" formatCode="0">
                  <c:v>26.37</c:v>
                </c:pt>
                <c:pt idx="46" formatCode="0">
                  <c:v>24.56</c:v>
                </c:pt>
                <c:pt idx="47" formatCode="0">
                  <c:v>21.85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B4-4E47-AF9D-03A5104E1A3D}"/>
            </c:ext>
          </c:extLst>
        </c:ser>
        <c:ser>
          <c:idx val="4"/>
          <c:order val="6"/>
          <c:tx>
            <c:strRef>
              <c:f>Sheet1!$H$4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Sheet1!$H$5:$H$52</c:f>
              <c:numCache>
                <c:formatCode>General</c:formatCode>
                <c:ptCount val="48"/>
                <c:pt idx="32" formatCode="0">
                  <c:v>37.869999999999997</c:v>
                </c:pt>
                <c:pt idx="33" formatCode="0">
                  <c:v>42.36</c:v>
                </c:pt>
                <c:pt idx="34" formatCode="0">
                  <c:v>42.18</c:v>
                </c:pt>
                <c:pt idx="35" formatCode="0">
                  <c:v>43.09</c:v>
                </c:pt>
                <c:pt idx="36" formatCode="0">
                  <c:v>42.47</c:v>
                </c:pt>
                <c:pt idx="37" formatCode="0">
                  <c:v>42.38</c:v>
                </c:pt>
                <c:pt idx="38" formatCode="0">
                  <c:v>44.86</c:v>
                </c:pt>
                <c:pt idx="39" formatCode="0">
                  <c:v>39.32</c:v>
                </c:pt>
                <c:pt idx="40" formatCode="0">
                  <c:v>36.69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3B4-4E47-AF9D-03A5104E1A3D}"/>
            </c:ext>
          </c:extLst>
        </c:ser>
        <c:ser>
          <c:idx val="6"/>
          <c:order val="7"/>
          <c:tx>
            <c:strRef>
              <c:f>Sheet1!$I$4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Sheet1!$A$5:$A$52</c:f>
              <c:strCache>
                <c:ptCount val="48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</c:strCache>
            </c:strRef>
          </c:cat>
          <c:val>
            <c:numRef>
              <c:f>Sheet1!$I$5:$I$52</c:f>
              <c:numCache>
                <c:formatCode>General</c:formatCode>
                <c:ptCount val="48"/>
                <c:pt idx="40" formatCode="0">
                  <c:v>32.85</c:v>
                </c:pt>
                <c:pt idx="41" formatCode="0">
                  <c:v>25.11</c:v>
                </c:pt>
                <c:pt idx="42" formatCode="0">
                  <c:v>25.4</c:v>
                </c:pt>
                <c:pt idx="43" formatCode="0">
                  <c:v>24.6</c:v>
                </c:pt>
                <c:pt idx="44" formatCode="0">
                  <c:v>21.42</c:v>
                </c:pt>
                <c:pt idx="45" formatCode="0">
                  <c:v>22.9</c:v>
                </c:pt>
                <c:pt idx="46" formatCode="0">
                  <c:v>22.59</c:v>
                </c:pt>
                <c:pt idx="47" formatCode="0">
                  <c:v>17.399999999999999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3B4-4E47-AF9D-03A5104E1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422568"/>
        <c:axId val="468423352"/>
      </c:lineChart>
      <c:catAx>
        <c:axId val="468422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ysClr val="window" lastClr="FFFFFF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8423352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468423352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8422568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4824324111314155E-2"/>
          <c:y val="0.10168295130276006"/>
          <c:w val="0.4360996157525685"/>
          <c:h val="0.17175676503231715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55658346360001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Sheet1!$A$4:$A$12</c:f>
              <c:strCache>
                <c:ptCount val="9"/>
                <c:pt idx="0">
                  <c:v>Systembolaget</c:v>
                </c:pt>
                <c:pt idx="1">
                  <c:v>Smuggelförsäljare</c:v>
                </c:pt>
                <c:pt idx="2">
                  <c:v>Restaurang</c:v>
                </c:pt>
                <c:pt idx="3">
                  <c:v>Vet ej</c:v>
                </c:pt>
                <c:pt idx="4">
                  <c:v>Livsmedelsaffär</c:v>
                </c:pt>
                <c:pt idx="5">
                  <c:v>Utlandsinförd av annan</c:v>
                </c:pt>
                <c:pt idx="6">
                  <c:v>Utlandsinförd själv</c:v>
                </c:pt>
                <c:pt idx="7">
                  <c:v>Hemtillverkare</c:v>
                </c:pt>
                <c:pt idx="8">
                  <c:v>Internet</c:v>
                </c:pt>
              </c:strCache>
            </c:strRef>
          </c:cat>
          <c:val>
            <c:numRef>
              <c:f>Sheet1!$B$4:$B$12</c:f>
              <c:numCache>
                <c:formatCode>0</c:formatCode>
                <c:ptCount val="9"/>
                <c:pt idx="0">
                  <c:v>36.840000000000003</c:v>
                </c:pt>
                <c:pt idx="1">
                  <c:v>26.69</c:v>
                </c:pt>
                <c:pt idx="2">
                  <c:v>3.1</c:v>
                </c:pt>
                <c:pt idx="3">
                  <c:v>28.17</c:v>
                </c:pt>
                <c:pt idx="4">
                  <c:v>6.19</c:v>
                </c:pt>
                <c:pt idx="5">
                  <c:v>6.79</c:v>
                </c:pt>
                <c:pt idx="6">
                  <c:v>1.54</c:v>
                </c:pt>
                <c:pt idx="7">
                  <c:v>3.12</c:v>
                </c:pt>
                <c:pt idx="8">
                  <c:v>2.06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8-494E-996D-9D3625E6BB4E}"/>
            </c:ext>
          </c:extLst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Sheet1!$A$4:$A$12</c:f>
              <c:strCache>
                <c:ptCount val="9"/>
                <c:pt idx="0">
                  <c:v>Systembolaget</c:v>
                </c:pt>
                <c:pt idx="1">
                  <c:v>Smuggelförsäljare</c:v>
                </c:pt>
                <c:pt idx="2">
                  <c:v>Restaurang</c:v>
                </c:pt>
                <c:pt idx="3">
                  <c:v>Vet ej</c:v>
                </c:pt>
                <c:pt idx="4">
                  <c:v>Livsmedelsaffär</c:v>
                </c:pt>
                <c:pt idx="5">
                  <c:v>Utlandsinförd av annan</c:v>
                </c:pt>
                <c:pt idx="6">
                  <c:v>Utlandsinförd själv</c:v>
                </c:pt>
                <c:pt idx="7">
                  <c:v>Hemtillverkare</c:v>
                </c:pt>
                <c:pt idx="8">
                  <c:v>Internet</c:v>
                </c:pt>
              </c:strCache>
            </c:strRef>
          </c:cat>
          <c:val>
            <c:numRef>
              <c:f>Sheet1!$C$4:$C$12</c:f>
              <c:numCache>
                <c:formatCode>0</c:formatCode>
                <c:ptCount val="9"/>
                <c:pt idx="0">
                  <c:v>57.33</c:v>
                </c:pt>
                <c:pt idx="1">
                  <c:v>19.03</c:v>
                </c:pt>
                <c:pt idx="2">
                  <c:v>13.57</c:v>
                </c:pt>
                <c:pt idx="3">
                  <c:v>11.53</c:v>
                </c:pt>
                <c:pt idx="4">
                  <c:v>10.98</c:v>
                </c:pt>
                <c:pt idx="5">
                  <c:v>5.37</c:v>
                </c:pt>
                <c:pt idx="6">
                  <c:v>3.85</c:v>
                </c:pt>
                <c:pt idx="7">
                  <c:v>2.21</c:v>
                </c:pt>
                <c:pt idx="8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A8-494E-996D-9D3625E6B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647391552"/>
        <c:axId val="647383320"/>
      </c:barChart>
      <c:catAx>
        <c:axId val="64739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6473833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47383320"/>
        <c:scaling>
          <c:orientation val="minMax"/>
          <c:max val="6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647391552"/>
        <c:crosses val="autoZero"/>
        <c:crossBetween val="between"/>
        <c:majorUnit val="1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6122119525348876"/>
          <c:y val="7.8101293622636805E-2"/>
          <c:w val="0.51517772524239791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Åk 9, samtliga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Sheet1!$A$5:$A$24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Sheet1!$B$5:$B$24</c:f>
              <c:numCache>
                <c:formatCode>0</c:formatCode>
                <c:ptCount val="20"/>
                <c:pt idx="0">
                  <c:v>100</c:v>
                </c:pt>
                <c:pt idx="1">
                  <c:v>101.22606540899244</c:v>
                </c:pt>
                <c:pt idx="2">
                  <c:v>94.051709953991832</c:v>
                </c:pt>
                <c:pt idx="3">
                  <c:v>84.409667231152881</c:v>
                </c:pt>
                <c:pt idx="4">
                  <c:v>83.194041224480159</c:v>
                </c:pt>
                <c:pt idx="5">
                  <c:v>83.656049027603004</c:v>
                </c:pt>
                <c:pt idx="6">
                  <c:v>81.599727136513877</c:v>
                </c:pt>
                <c:pt idx="7">
                  <c:v>79.417225140268101</c:v>
                </c:pt>
                <c:pt idx="8">
                  <c:v>87.564879205134858</c:v>
                </c:pt>
                <c:pt idx="9">
                  <c:v>90.952070943445079</c:v>
                </c:pt>
                <c:pt idx="10">
                  <c:v>86.591589593343571</c:v>
                </c:pt>
                <c:pt idx="11">
                  <c:v>68.691250479015807</c:v>
                </c:pt>
                <c:pt idx="12">
                  <c:v>61.580185676860069</c:v>
                </c:pt>
                <c:pt idx="13">
                  <c:v>48.737185525004499</c:v>
                </c:pt>
                <c:pt idx="14">
                  <c:v>47.648707574903817</c:v>
                </c:pt>
                <c:pt idx="15">
                  <c:v>46.406709379472218</c:v>
                </c:pt>
                <c:pt idx="16">
                  <c:v>44.002474792947972</c:v>
                </c:pt>
                <c:pt idx="17">
                  <c:v>45.306287878722152</c:v>
                </c:pt>
                <c:pt idx="18">
                  <c:v>45.685580705335724</c:v>
                </c:pt>
                <c:pt idx="19">
                  <c:v>49.729342359101402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AD-48CA-8786-65B11119596B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Åk 9, alkoholkonsumenter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Sheet1!$A$5:$A$24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Sheet1!$C$5:$C$24</c:f>
              <c:numCache>
                <c:formatCode>0</c:formatCode>
                <c:ptCount val="20"/>
                <c:pt idx="0">
                  <c:v>100</c:v>
                </c:pt>
                <c:pt idx="1">
                  <c:v>101.51575978226394</c:v>
                </c:pt>
                <c:pt idx="2">
                  <c:v>96.945054645203456</c:v>
                </c:pt>
                <c:pt idx="3">
                  <c:v>88.830118500380237</c:v>
                </c:pt>
                <c:pt idx="4">
                  <c:v>91.847509179943259</c:v>
                </c:pt>
                <c:pt idx="5">
                  <c:v>92.848880739840737</c:v>
                </c:pt>
                <c:pt idx="6">
                  <c:v>94.478042767867251</c:v>
                </c:pt>
                <c:pt idx="7">
                  <c:v>94.074851444582308</c:v>
                </c:pt>
                <c:pt idx="8">
                  <c:v>102.34738028148183</c:v>
                </c:pt>
                <c:pt idx="9">
                  <c:v>109.50846538708099</c:v>
                </c:pt>
                <c:pt idx="10">
                  <c:v>107.32223346893379</c:v>
                </c:pt>
                <c:pt idx="11">
                  <c:v>88.93866226249618</c:v>
                </c:pt>
                <c:pt idx="12">
                  <c:v>86.561001418917172</c:v>
                </c:pt>
                <c:pt idx="13">
                  <c:v>76.13772435501086</c:v>
                </c:pt>
                <c:pt idx="14">
                  <c:v>77.754234776376663</c:v>
                </c:pt>
                <c:pt idx="15">
                  <c:v>77.783394541254964</c:v>
                </c:pt>
                <c:pt idx="16">
                  <c:v>83.228133733975511</c:v>
                </c:pt>
                <c:pt idx="17">
                  <c:v>82.360060014824853</c:v>
                </c:pt>
                <c:pt idx="18">
                  <c:v>82.483480322505798</c:v>
                </c:pt>
                <c:pt idx="19">
                  <c:v>90.122343777241596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AD-48CA-8786-65B11119596B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Gy 2, samtliga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Sheet1!$A$5:$A$24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Sheet1!$D$5:$D$24</c:f>
              <c:numCache>
                <c:formatCode>General</c:formatCode>
                <c:ptCount val="20"/>
                <c:pt idx="4" formatCode="0">
                  <c:v>100</c:v>
                </c:pt>
                <c:pt idx="5" formatCode="0">
                  <c:v>100.87054739396974</c:v>
                </c:pt>
                <c:pt idx="6" formatCode="0">
                  <c:v>106.91528070743121</c:v>
                </c:pt>
                <c:pt idx="7" formatCode="0">
                  <c:v>105.71437274339416</c:v>
                </c:pt>
                <c:pt idx="8" formatCode="0">
                  <c:v>100.75429566848504</c:v>
                </c:pt>
                <c:pt idx="9" formatCode="0">
                  <c:v>107.11379812884697</c:v>
                </c:pt>
                <c:pt idx="10" formatCode="0">
                  <c:v>104.69543312940175</c:v>
                </c:pt>
                <c:pt idx="11" formatCode="0">
                  <c:v>94.758866736450727</c:v>
                </c:pt>
                <c:pt idx="12" formatCode="0">
                  <c:v>70.331704982741684</c:v>
                </c:pt>
                <c:pt idx="13" formatCode="0">
                  <c:v>62.111049548290488</c:v>
                </c:pt>
                <c:pt idx="14" formatCode="0">
                  <c:v>63.118276319041321</c:v>
                </c:pt>
                <c:pt idx="15" formatCode="0">
                  <c:v>52.88722020032548</c:v>
                </c:pt>
                <c:pt idx="16" formatCode="0">
                  <c:v>52.279342577443032</c:v>
                </c:pt>
                <c:pt idx="17" formatCode="0">
                  <c:v>54.718664425139984</c:v>
                </c:pt>
                <c:pt idx="18" formatCode="0">
                  <c:v>53.013318531764632</c:v>
                </c:pt>
                <c:pt idx="19" formatCode="0">
                  <c:v>44.302554874942267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AD-48CA-8786-65B11119596B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Gy 2, alkoholkonsumenter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Sheet1!$A$5:$A$24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Sheet1!$E$5:$E$24</c:f>
              <c:numCache>
                <c:formatCode>General</c:formatCode>
                <c:ptCount val="20"/>
                <c:pt idx="4" formatCode="0">
                  <c:v>100</c:v>
                </c:pt>
                <c:pt idx="5" formatCode="0">
                  <c:v>101.31885436904062</c:v>
                </c:pt>
                <c:pt idx="6" formatCode="0">
                  <c:v>107.27786837029325</c:v>
                </c:pt>
                <c:pt idx="7" formatCode="0">
                  <c:v>106.77816949545816</c:v>
                </c:pt>
                <c:pt idx="8" formatCode="0">
                  <c:v>102.71621637015387</c:v>
                </c:pt>
                <c:pt idx="9" formatCode="0">
                  <c:v>109.9444683204118</c:v>
                </c:pt>
                <c:pt idx="10" formatCode="0">
                  <c:v>109.57918477292606</c:v>
                </c:pt>
                <c:pt idx="11" formatCode="0">
                  <c:v>98.614158148325004</c:v>
                </c:pt>
                <c:pt idx="12" formatCode="0">
                  <c:v>76.42680867104292</c:v>
                </c:pt>
                <c:pt idx="13" formatCode="0">
                  <c:v>69.096022998268296</c:v>
                </c:pt>
                <c:pt idx="14" formatCode="0">
                  <c:v>71.154440364370615</c:v>
                </c:pt>
                <c:pt idx="15" formatCode="0">
                  <c:v>61.908361926622334</c:v>
                </c:pt>
                <c:pt idx="16" formatCode="0">
                  <c:v>61.151272992764817</c:v>
                </c:pt>
                <c:pt idx="17" formatCode="0">
                  <c:v>64.379903182004412</c:v>
                </c:pt>
                <c:pt idx="18" formatCode="0">
                  <c:v>62.751305050371457</c:v>
                </c:pt>
                <c:pt idx="19" formatCode="0">
                  <c:v>56.181357790866926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AD-48CA-8786-65B111195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424528"/>
        <c:axId val="468418648"/>
      </c:lineChart>
      <c:catAx>
        <c:axId val="468424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841864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68418648"/>
        <c:scaling>
          <c:orientation val="minMax"/>
          <c:max val="12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8424528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3921979219840714E-2"/>
          <c:y val="0.49192562927551492"/>
          <c:w val="0.47019930183126823"/>
          <c:h val="0.2629087469626573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219656980705199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Sheet1!$B$10:$B$55</c:f>
              <c:numCache>
                <c:formatCode>General</c:formatCode>
                <c:ptCount val="46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 formatCode="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04-4023-A2CE-110AA8F84315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Sheet1!$C$10:$C$55</c:f>
              <c:numCache>
                <c:formatCode>General</c:formatCode>
                <c:ptCount val="46"/>
                <c:pt idx="9" formatCode="0">
                  <c:v>15</c:v>
                </c:pt>
                <c:pt idx="10" formatCode="0">
                  <c:v>16</c:v>
                </c:pt>
                <c:pt idx="11" formatCode="0">
                  <c:v>16</c:v>
                </c:pt>
                <c:pt idx="12" formatCode="0">
                  <c:v>17</c:v>
                </c:pt>
                <c:pt idx="13" formatCode="0">
                  <c:v>17</c:v>
                </c:pt>
                <c:pt idx="14" formatCode="0">
                  <c:v>17</c:v>
                </c:pt>
                <c:pt idx="15" formatCode="0">
                  <c:v>22.720977146466577</c:v>
                </c:pt>
                <c:pt idx="16" formatCode="0">
                  <c:v>19.643550522577264</c:v>
                </c:pt>
                <c:pt idx="17" formatCode="0">
                  <c:v>18.761479638814883</c:v>
                </c:pt>
                <c:pt idx="18" formatCode="0">
                  <c:v>21.795025042372973</c:v>
                </c:pt>
                <c:pt idx="19" formatCode="0">
                  <c:v>19.161694241517448</c:v>
                </c:pt>
                <c:pt idx="20" formatCode="0">
                  <c:v>16.575958886009897</c:v>
                </c:pt>
                <c:pt idx="21" formatCode="0">
                  <c:v>18.175951280821298</c:v>
                </c:pt>
                <c:pt idx="22" formatCode="0">
                  <c:v>18.281113064619085</c:v>
                </c:pt>
                <c:pt idx="23" formatCode="0">
                  <c:v>22.38734793203075</c:v>
                </c:pt>
                <c:pt idx="38" formatCode="0">
                  <c:v>13.674171828070641</c:v>
                </c:pt>
                <c:pt idx="39" formatCode="0">
                  <c:v>11.545683607652853</c:v>
                </c:pt>
                <c:pt idx="40" formatCode="0">
                  <c:v>11.364356227996918</c:v>
                </c:pt>
                <c:pt idx="41" formatCode="0">
                  <c:v>9.5392563387250782</c:v>
                </c:pt>
                <c:pt idx="42" formatCode="0">
                  <c:v>7.6243111831129298</c:v>
                </c:pt>
                <c:pt idx="43" formatCode="###0">
                  <c:v>7.8065704435747696</c:v>
                </c:pt>
                <c:pt idx="44" formatCode="###0">
                  <c:v>8.7548658357658979</c:v>
                </c:pt>
                <c:pt idx="45" formatCode="###0">
                  <c:v>7.9744957396704272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04-4023-A2CE-110AA8F84315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Sheet1!$D$10:$D$55</c:f>
              <c:numCache>
                <c:formatCode>General</c:formatCode>
                <c:ptCount val="46"/>
                <c:pt idx="23" formatCode="0">
                  <c:v>27.473088211419078</c:v>
                </c:pt>
                <c:pt idx="24" formatCode="0">
                  <c:v>28.660358274593648</c:v>
                </c:pt>
                <c:pt idx="25" formatCode="0">
                  <c:v>28.778733449042186</c:v>
                </c:pt>
                <c:pt idx="26" formatCode="0">
                  <c:v>29.72200439039144</c:v>
                </c:pt>
                <c:pt idx="27" formatCode="0">
                  <c:v>29.608044818525826</c:v>
                </c:pt>
                <c:pt idx="28" formatCode="0">
                  <c:v>24.794537125041447</c:v>
                </c:pt>
                <c:pt idx="29" formatCode="0">
                  <c:v>19.276009035468991</c:v>
                </c:pt>
                <c:pt idx="30" formatCode="0">
                  <c:v>18.275022956318708</c:v>
                </c:pt>
                <c:pt idx="31" formatCode="0">
                  <c:v>19.080429667197837</c:v>
                </c:pt>
                <c:pt idx="32" formatCode="0">
                  <c:v>19.498281793500052</c:v>
                </c:pt>
                <c:pt idx="33" formatCode="0">
                  <c:v>20.014126237838248</c:v>
                </c:pt>
                <c:pt idx="34" formatCode="0">
                  <c:v>21.614993327809685</c:v>
                </c:pt>
                <c:pt idx="35" formatCode="0">
                  <c:v>23.375288817590274</c:v>
                </c:pt>
                <c:pt idx="36" formatCode="0">
                  <c:v>21.274795262604819</c:v>
                </c:pt>
                <c:pt idx="37" formatCode="0">
                  <c:v>19.108838686447847</c:v>
                </c:pt>
                <c:pt idx="38" formatCode="0">
                  <c:v>17.433585138439465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04-4023-A2CE-110AA8F84315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Sheet1!$E$10:$E$55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04-4023-A2CE-110AA8F84315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Sheet1!$F$10:$F$55</c:f>
              <c:numCache>
                <c:formatCode>General</c:formatCode>
                <c:ptCount val="46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 formatCode="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04-4023-A2CE-110AA8F84315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Sheet1!$G$10:$G$55</c:f>
              <c:numCache>
                <c:formatCode>General</c:formatCode>
                <c:ptCount val="46"/>
                <c:pt idx="9" formatCode="0">
                  <c:v>22</c:v>
                </c:pt>
                <c:pt idx="10" formatCode="0">
                  <c:v>22</c:v>
                </c:pt>
                <c:pt idx="11" formatCode="0">
                  <c:v>21</c:v>
                </c:pt>
                <c:pt idx="12" formatCode="0">
                  <c:v>22</c:v>
                </c:pt>
                <c:pt idx="13" formatCode="0">
                  <c:v>24</c:v>
                </c:pt>
                <c:pt idx="14" formatCode="0">
                  <c:v>24</c:v>
                </c:pt>
                <c:pt idx="15" formatCode="0">
                  <c:v>29.424469128429873</c:v>
                </c:pt>
                <c:pt idx="16" formatCode="0">
                  <c:v>30.98818761459216</c:v>
                </c:pt>
                <c:pt idx="17" formatCode="0">
                  <c:v>27.063933814362816</c:v>
                </c:pt>
                <c:pt idx="18" formatCode="0">
                  <c:v>27.534471478863072</c:v>
                </c:pt>
                <c:pt idx="19" formatCode="0">
                  <c:v>26.036490908859616</c:v>
                </c:pt>
                <c:pt idx="20" formatCode="0">
                  <c:v>29.052221547458583</c:v>
                </c:pt>
                <c:pt idx="21" formatCode="0">
                  <c:v>27.498644248985098</c:v>
                </c:pt>
                <c:pt idx="22" formatCode="0">
                  <c:v>26.002547396422131</c:v>
                </c:pt>
                <c:pt idx="23" formatCode="0">
                  <c:v>30.157880766890496</c:v>
                </c:pt>
                <c:pt idx="38" formatCode="0">
                  <c:v>18.2020814015879</c:v>
                </c:pt>
                <c:pt idx="39" formatCode="0">
                  <c:v>16.39781353951221</c:v>
                </c:pt>
                <c:pt idx="40" formatCode="0">
                  <c:v>16.928379081263117</c:v>
                </c:pt>
                <c:pt idx="41" formatCode="0">
                  <c:v>14.432174339739603</c:v>
                </c:pt>
                <c:pt idx="42" formatCode="0">
                  <c:v>14.432174339739603</c:v>
                </c:pt>
                <c:pt idx="43" formatCode="###0">
                  <c:v>12.657619505803471</c:v>
                </c:pt>
                <c:pt idx="44" formatCode="###0">
                  <c:v>13.440720170938706</c:v>
                </c:pt>
                <c:pt idx="45" formatCode="###0">
                  <c:v>12.116439957251181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04-4023-A2CE-110AA8F84315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Sheet1!$H$10:$H$55</c:f>
              <c:numCache>
                <c:formatCode>General</c:formatCode>
                <c:ptCount val="46"/>
                <c:pt idx="23" formatCode="0">
                  <c:v>35.774342086416667</c:v>
                </c:pt>
                <c:pt idx="24" formatCode="0">
                  <c:v>34.407057177796162</c:v>
                </c:pt>
                <c:pt idx="25" formatCode="0">
                  <c:v>37.486974375140477</c:v>
                </c:pt>
                <c:pt idx="26" formatCode="0">
                  <c:v>35.875947523266312</c:v>
                </c:pt>
                <c:pt idx="27" formatCode="0">
                  <c:v>35.697860957890057</c:v>
                </c:pt>
                <c:pt idx="28" formatCode="0">
                  <c:v>34.309458096485201</c:v>
                </c:pt>
                <c:pt idx="29" formatCode="0">
                  <c:v>30.40974181725127</c:v>
                </c:pt>
                <c:pt idx="30" formatCode="0">
                  <c:v>29.476922466781744</c:v>
                </c:pt>
                <c:pt idx="31" formatCode="0">
                  <c:v>29.780007969975188</c:v>
                </c:pt>
                <c:pt idx="32" formatCode="0">
                  <c:v>26.890832261192699</c:v>
                </c:pt>
                <c:pt idx="33" formatCode="0">
                  <c:v>29.773193283831713</c:v>
                </c:pt>
                <c:pt idx="34" formatCode="0">
                  <c:v>28.485434965908954</c:v>
                </c:pt>
                <c:pt idx="35" formatCode="0">
                  <c:v>30.691889548663852</c:v>
                </c:pt>
                <c:pt idx="36" formatCode="0">
                  <c:v>28.634464241770647</c:v>
                </c:pt>
                <c:pt idx="37" formatCode="0">
                  <c:v>26.671243543773734</c:v>
                </c:pt>
                <c:pt idx="38" formatCode="0">
                  <c:v>23.691771803333957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004-4023-A2CE-110AA8F84315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Sheet1!$I$10:$I$55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004-4023-A2CE-110AA8F84315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Sheet1!$J$10:$J$55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004-4023-A2CE-110AA8F84315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Sheet1!$K$10:$K$55</c:f>
              <c:numCache>
                <c:formatCode>0</c:formatCode>
                <c:ptCount val="46"/>
                <c:pt idx="0">
                  <c:v>38</c:v>
                </c:pt>
                <c:pt idx="1">
                  <c:v>38.5</c:v>
                </c:pt>
                <c:pt idx="2">
                  <c:v>33.5</c:v>
                </c:pt>
                <c:pt idx="3">
                  <c:v>32.5</c:v>
                </c:pt>
                <c:pt idx="4">
                  <c:v>31.5</c:v>
                </c:pt>
                <c:pt idx="5">
                  <c:v>27.5</c:v>
                </c:pt>
                <c:pt idx="6">
                  <c:v>27</c:v>
                </c:pt>
                <c:pt idx="7">
                  <c:v>29</c:v>
                </c:pt>
                <c:pt idx="8">
                  <c:v>28.5</c:v>
                </c:pt>
                <c:pt idx="9">
                  <c:v>24.5</c:v>
                </c:pt>
                <c:pt idx="23">
                  <c:v>31.599515780356406</c:v>
                </c:pt>
                <c:pt idx="24">
                  <c:v>31.450066199379734</c:v>
                </c:pt>
                <c:pt idx="25">
                  <c:v>33.004698220729885</c:v>
                </c:pt>
                <c:pt idx="26">
                  <c:v>32.832410004554973</c:v>
                </c:pt>
                <c:pt idx="27">
                  <c:v>32.571103280984019</c:v>
                </c:pt>
                <c:pt idx="28">
                  <c:v>29.399511773722505</c:v>
                </c:pt>
                <c:pt idx="29">
                  <c:v>24.725856290276727</c:v>
                </c:pt>
                <c:pt idx="30">
                  <c:v>23.719258076547256</c:v>
                </c:pt>
                <c:pt idx="31">
                  <c:v>24.272349719477596</c:v>
                </c:pt>
                <c:pt idx="32">
                  <c:v>23.126098749672554</c:v>
                </c:pt>
                <c:pt idx="33">
                  <c:v>24.557133189785521</c:v>
                </c:pt>
                <c:pt idx="34">
                  <c:v>24.865739591915933</c:v>
                </c:pt>
                <c:pt idx="35">
                  <c:v>26.797378251126887</c:v>
                </c:pt>
                <c:pt idx="36">
                  <c:v>24.836507673990134</c:v>
                </c:pt>
                <c:pt idx="37">
                  <c:v>22.634130354608224</c:v>
                </c:pt>
                <c:pt idx="38">
                  <c:v>20.382981894034902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004-4023-A2CE-110AA8F84315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>
              <c:ext xmlns:c16="http://schemas.microsoft.com/office/drawing/2014/chart" uri="{C3380CC4-5D6E-409C-BE32-E72D297353CC}">
                <c16:uniqueId val="{0000000A-E004-4023-A2CE-110AA8F84315}"/>
              </c:ext>
            </c:extLst>
          </c:dPt>
          <c:dPt>
            <c:idx val="37"/>
            <c:bubble3D val="0"/>
            <c:extLst>
              <c:ext xmlns:c16="http://schemas.microsoft.com/office/drawing/2014/chart" uri="{C3380CC4-5D6E-409C-BE32-E72D297353CC}">
                <c16:uniqueId val="{0000000B-E004-4023-A2CE-110AA8F84315}"/>
              </c:ext>
            </c:extLst>
          </c:dPt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Sheet1!$L$10:$L$55</c:f>
              <c:numCache>
                <c:formatCode>General</c:formatCode>
                <c:ptCount val="46"/>
                <c:pt idx="9" formatCode="0">
                  <c:v>18.5</c:v>
                </c:pt>
                <c:pt idx="10" formatCode="0">
                  <c:v>19</c:v>
                </c:pt>
                <c:pt idx="11" formatCode="0">
                  <c:v>18.5</c:v>
                </c:pt>
                <c:pt idx="12" formatCode="0">
                  <c:v>19.5</c:v>
                </c:pt>
                <c:pt idx="13" formatCode="0">
                  <c:v>20.5</c:v>
                </c:pt>
                <c:pt idx="14" formatCode="0">
                  <c:v>20.5</c:v>
                </c:pt>
                <c:pt idx="15" formatCode="0">
                  <c:v>25.996396219220546</c:v>
                </c:pt>
                <c:pt idx="16" formatCode="0">
                  <c:v>25.176189608983634</c:v>
                </c:pt>
                <c:pt idx="17" formatCode="0">
                  <c:v>22.817479080305191</c:v>
                </c:pt>
                <c:pt idx="18" formatCode="0">
                  <c:v>24.58912425610351</c:v>
                </c:pt>
                <c:pt idx="19" formatCode="0">
                  <c:v>22.499843589669691</c:v>
                </c:pt>
                <c:pt idx="20" formatCode="0">
                  <c:v>22.667987037363424</c:v>
                </c:pt>
                <c:pt idx="21" formatCode="0">
                  <c:v>22.57056679902794</c:v>
                </c:pt>
                <c:pt idx="22" formatCode="0">
                  <c:v>22.042543224214416</c:v>
                </c:pt>
                <c:pt idx="23" formatCode="0">
                  <c:v>26.185679873373214</c:v>
                </c:pt>
                <c:pt idx="38" formatCode="0">
                  <c:v>15.853573963876581</c:v>
                </c:pt>
                <c:pt idx="39" formatCode="0">
                  <c:v>13.928010888292778</c:v>
                </c:pt>
                <c:pt idx="40" formatCode="0">
                  <c:v>14.04300122399993</c:v>
                </c:pt>
                <c:pt idx="41" formatCode="0">
                  <c:v>11.966777191570245</c:v>
                </c:pt>
                <c:pt idx="42" formatCode="0">
                  <c:v>10.228758375218002</c:v>
                </c:pt>
                <c:pt idx="43" formatCode="###0">
                  <c:v>10.29868346569301</c:v>
                </c:pt>
                <c:pt idx="44" formatCode="###0">
                  <c:v>11.16243042198753</c:v>
                </c:pt>
                <c:pt idx="45" formatCode="###0">
                  <c:v>10.190047646649941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004-4023-A2CE-110AA8F84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417472"/>
        <c:axId val="468417864"/>
      </c:lineChart>
      <c:catAx>
        <c:axId val="468417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841786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46841786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841747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63661019754242"/>
          <c:y val="9.1075595291034178E-2"/>
          <c:w val="0.6136259748226508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Sheet1!$B$40:$B$55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41-4A6A-8459-B800B835F44F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Sheet1!$C$40:$C$55</c:f>
              <c:numCache>
                <c:formatCode>0</c:formatCode>
                <c:ptCount val="16"/>
                <c:pt idx="0">
                  <c:v>30.555158320109047</c:v>
                </c:pt>
                <c:pt idx="1">
                  <c:v>30.378570924795518</c:v>
                </c:pt>
                <c:pt idx="2">
                  <c:v>32.30549718886396</c:v>
                </c:pt>
                <c:pt idx="3">
                  <c:v>35.551107587587907</c:v>
                </c:pt>
                <c:pt idx="4">
                  <c:v>33.106230869540013</c:v>
                </c:pt>
                <c:pt idx="5">
                  <c:v>33.600191880468017</c:v>
                </c:pt>
                <c:pt idx="6">
                  <c:v>34.982135667116481</c:v>
                </c:pt>
                <c:pt idx="7">
                  <c:v>32.583014665134023</c:v>
                </c:pt>
                <c:pt idx="8">
                  <c:v>34.105114214368683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41-4A6A-8459-B800B835F44F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Sheet1!$D$40:$D$55</c:f>
              <c:numCache>
                <c:formatCode>General</c:formatCode>
                <c:ptCount val="16"/>
                <c:pt idx="8" formatCode="0">
                  <c:v>25.728557700042415</c:v>
                </c:pt>
                <c:pt idx="9" formatCode="0">
                  <c:v>25.380601684319288</c:v>
                </c:pt>
                <c:pt idx="10" formatCode="0">
                  <c:v>28.113346885714385</c:v>
                </c:pt>
                <c:pt idx="11" formatCode="0">
                  <c:v>24.608476343326135</c:v>
                </c:pt>
                <c:pt idx="12" formatCode="0">
                  <c:v>22.911660834497599</c:v>
                </c:pt>
                <c:pt idx="13" formatCode="0">
                  <c:v>22.850929586999598</c:v>
                </c:pt>
                <c:pt idx="14" formatCode="###0">
                  <c:v>19.370082311154757</c:v>
                </c:pt>
                <c:pt idx="15" formatCode="###0">
                  <c:v>19.51953588282899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41-4A6A-8459-B800B835F44F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Sheet1!$E$40:$E$55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41-4A6A-8459-B800B835F44F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Sheet1!$F$40:$F$55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41-4A6A-8459-B800B835F44F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Sheet1!$G$40:$G$55</c:f>
              <c:numCache>
                <c:formatCode>0</c:formatCode>
                <c:ptCount val="16"/>
                <c:pt idx="0">
                  <c:v>37.298783803285431</c:v>
                </c:pt>
                <c:pt idx="1">
                  <c:v>39.622777631226214</c:v>
                </c:pt>
                <c:pt idx="2">
                  <c:v>39.861407643753793</c:v>
                </c:pt>
                <c:pt idx="3">
                  <c:v>40.11607129028296</c:v>
                </c:pt>
                <c:pt idx="4">
                  <c:v>39.492342043826717</c:v>
                </c:pt>
                <c:pt idx="5">
                  <c:v>42.093800697124095</c:v>
                </c:pt>
                <c:pt idx="6">
                  <c:v>42.550386392826113</c:v>
                </c:pt>
                <c:pt idx="7">
                  <c:v>39.508600986523263</c:v>
                </c:pt>
                <c:pt idx="8">
                  <c:v>39.284028100404882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41-4A6A-8459-B800B835F44F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Sheet1!$H$40:$H$55</c:f>
              <c:numCache>
                <c:formatCode>General</c:formatCode>
                <c:ptCount val="16"/>
                <c:pt idx="8" formatCode="0">
                  <c:v>33.919374091299645</c:v>
                </c:pt>
                <c:pt idx="9" formatCode="0">
                  <c:v>31.358602433845153</c:v>
                </c:pt>
                <c:pt idx="10" formatCode="0">
                  <c:v>28.813975527706191</c:v>
                </c:pt>
                <c:pt idx="11" formatCode="0">
                  <c:v>27.194461176985993</c:v>
                </c:pt>
                <c:pt idx="12" formatCode="0">
                  <c:v>25.817484057886698</c:v>
                </c:pt>
                <c:pt idx="13" formatCode="0">
                  <c:v>25.688267813379589</c:v>
                </c:pt>
                <c:pt idx="14" formatCode="###0">
                  <c:v>26.269927061464561</c:v>
                </c:pt>
                <c:pt idx="15" formatCode="###0">
                  <c:v>21.33134598078718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241-4A6A-8459-B800B835F44F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Sheet1!$I$40:$I$55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241-4A6A-8459-B800B835F44F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Sheet1!$J$40:$J$55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241-4A6A-8459-B800B835F44F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Sheet1!$K$40:$K$55</c:f>
              <c:numCache>
                <c:formatCode>General</c:formatCode>
                <c:ptCount val="16"/>
                <c:pt idx="8" formatCode="0">
                  <c:v>29.716054238329992</c:v>
                </c:pt>
                <c:pt idx="9" formatCode="0">
                  <c:v>28.279927315977023</c:v>
                </c:pt>
                <c:pt idx="10" formatCode="0">
                  <c:v>28.419047094015433</c:v>
                </c:pt>
                <c:pt idx="11" formatCode="0">
                  <c:v>25.927884648295503</c:v>
                </c:pt>
                <c:pt idx="12" formatCode="0">
                  <c:v>24.388040867836452</c:v>
                </c:pt>
                <c:pt idx="13" formatCode="0">
                  <c:v>24.085552608243894</c:v>
                </c:pt>
                <c:pt idx="14" formatCode="###0">
                  <c:v>22.568570705794087</c:v>
                </c:pt>
                <c:pt idx="15" formatCode="###0">
                  <c:v>20.449580026773219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241-4A6A-8459-B800B835F44F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>
              <c:ext xmlns:c16="http://schemas.microsoft.com/office/drawing/2014/chart" uri="{C3380CC4-5D6E-409C-BE32-E72D297353CC}">
                <c16:uniqueId val="{0000000A-9241-4A6A-8459-B800B835F44F}"/>
              </c:ext>
            </c:extLst>
          </c:dPt>
          <c:dPt>
            <c:idx val="37"/>
            <c:bubble3D val="0"/>
            <c:extLst>
              <c:ext xmlns:c16="http://schemas.microsoft.com/office/drawing/2014/chart" uri="{C3380CC4-5D6E-409C-BE32-E72D297353CC}">
                <c16:uniqueId val="{0000000B-9241-4A6A-8459-B800B835F44F}"/>
              </c:ext>
            </c:extLst>
          </c:dPt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Sheet1!$L$40:$L$55</c:f>
              <c:numCache>
                <c:formatCode>0</c:formatCode>
                <c:ptCount val="16"/>
                <c:pt idx="0">
                  <c:v>33.83013904915147</c:v>
                </c:pt>
                <c:pt idx="1">
                  <c:v>34.885627362471283</c:v>
                </c:pt>
                <c:pt idx="2">
                  <c:v>35.968171052925314</c:v>
                </c:pt>
                <c:pt idx="3">
                  <c:v>37.84402512296414</c:v>
                </c:pt>
                <c:pt idx="4">
                  <c:v>36.149059015957924</c:v>
                </c:pt>
                <c:pt idx="5">
                  <c:v>37.680024549767154</c:v>
                </c:pt>
                <c:pt idx="6">
                  <c:v>38.584194661992385</c:v>
                </c:pt>
                <c:pt idx="7">
                  <c:v>35.909829604668332</c:v>
                </c:pt>
                <c:pt idx="8">
                  <c:v>36.625301056395358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241-4A6A-8459-B800B835F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70544"/>
        <c:axId val="469071328"/>
      </c:lineChart>
      <c:catAx>
        <c:axId val="469070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7132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6907132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7054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2495106312745883E-2"/>
          <c:y val="0.75888524844159355"/>
          <c:w val="0.6136259748226508"/>
          <c:h val="9.5269286706755593E-2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Sheet1!$A$7:$A$26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Sheet1!$B$7:$B$26</c:f>
              <c:numCache>
                <c:formatCode>0.0</c:formatCode>
                <c:ptCount val="20"/>
                <c:pt idx="0">
                  <c:v>12.056402110094021</c:v>
                </c:pt>
                <c:pt idx="1">
                  <c:v>12.871377423036261</c:v>
                </c:pt>
                <c:pt idx="2">
                  <c:v>11.700071020923927</c:v>
                </c:pt>
                <c:pt idx="3">
                  <c:v>9.7065017111507039</c:v>
                </c:pt>
                <c:pt idx="4">
                  <c:v>8.8888079973042569</c:v>
                </c:pt>
                <c:pt idx="5">
                  <c:v>8.7874603934291464</c:v>
                </c:pt>
                <c:pt idx="6">
                  <c:v>8.5019512782675264</c:v>
                </c:pt>
                <c:pt idx="7">
                  <c:v>8.2025117313257994</c:v>
                </c:pt>
                <c:pt idx="8">
                  <c:v>9.3825972191943574</c:v>
                </c:pt>
                <c:pt idx="9">
                  <c:v>10.847555119507636</c:v>
                </c:pt>
                <c:pt idx="10">
                  <c:v>10.985201538834239</c:v>
                </c:pt>
                <c:pt idx="11">
                  <c:v>9.5427529543502168</c:v>
                </c:pt>
                <c:pt idx="12">
                  <c:v>8.0715081055337805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C2-4265-A985-9C15662E5C52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Sheet1!$A$7:$A$26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Sheet1!$C$7:$C$26</c:f>
              <c:numCache>
                <c:formatCode>General</c:formatCode>
                <c:ptCount val="20"/>
                <c:pt idx="12" formatCode="###0.0">
                  <c:v>5.8584935798856153</c:v>
                </c:pt>
                <c:pt idx="13" formatCode="###0.0">
                  <c:v>5.192576322428069</c:v>
                </c:pt>
                <c:pt idx="14" formatCode="###0.0">
                  <c:v>5.2523912339503127</c:v>
                </c:pt>
                <c:pt idx="15" formatCode="###0.0">
                  <c:v>4.2758159809545511</c:v>
                </c:pt>
                <c:pt idx="16" formatCode="###0.0">
                  <c:v>3.5077714823599693</c:v>
                </c:pt>
                <c:pt idx="17" formatCode="###0.0">
                  <c:v>3.7744208101089898</c:v>
                </c:pt>
                <c:pt idx="18" formatCode="###0.0">
                  <c:v>3.7336719352810714</c:v>
                </c:pt>
                <c:pt idx="19" formatCode="###0.0">
                  <c:v>3.0548597760109697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C2-4265-A985-9C15662E5C52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Sporadisk rökning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Sheet1!$A$7:$A$26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Sheet1!$D$7:$D$26</c:f>
              <c:numCache>
                <c:formatCode>0.0</c:formatCode>
                <c:ptCount val="20"/>
                <c:pt idx="0">
                  <c:v>20.776007894460953</c:v>
                </c:pt>
                <c:pt idx="1">
                  <c:v>19.699725857947762</c:v>
                </c:pt>
                <c:pt idx="2">
                  <c:v>17.69944075279858</c:v>
                </c:pt>
                <c:pt idx="3">
                  <c:v>15.019354579126022</c:v>
                </c:pt>
                <c:pt idx="4">
                  <c:v>14.830450079243001</c:v>
                </c:pt>
                <c:pt idx="5">
                  <c:v>15.484889326048449</c:v>
                </c:pt>
                <c:pt idx="6">
                  <c:v>14.624147471405028</c:v>
                </c:pt>
                <c:pt idx="7">
                  <c:v>16.354621458459722</c:v>
                </c:pt>
                <c:pt idx="8">
                  <c:v>15.483142372721575</c:v>
                </c:pt>
                <c:pt idx="9">
                  <c:v>15.949823131619251</c:v>
                </c:pt>
                <c:pt idx="10">
                  <c:v>13.851306135155895</c:v>
                </c:pt>
                <c:pt idx="11">
                  <c:v>13.091377400258008</c:v>
                </c:pt>
                <c:pt idx="12">
                  <c:v>12.311473788501122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C2-4265-A985-9C15662E5C52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Sheet1!$A$7:$A$26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Sheet1!$E$7:$E$26</c:f>
              <c:numCache>
                <c:formatCode>General</c:formatCode>
                <c:ptCount val="20"/>
                <c:pt idx="12" formatCode="0.0">
                  <c:v>9.9950803839909668</c:v>
                </c:pt>
                <c:pt idx="13" formatCode="0.0">
                  <c:v>8.7354345658647095</c:v>
                </c:pt>
                <c:pt idx="14" formatCode="###0.0">
                  <c:v>8.7906099900496173</c:v>
                </c:pt>
                <c:pt idx="15" formatCode="0.0">
                  <c:v>7.6909612106156944</c:v>
                </c:pt>
                <c:pt idx="16" formatCode="0.0">
                  <c:v>6.7209868928580327</c:v>
                </c:pt>
                <c:pt idx="17" formatCode="0.0">
                  <c:v>6.5242626555840202</c:v>
                </c:pt>
                <c:pt idx="18" formatCode="0.0">
                  <c:v>7.4287584867065064</c:v>
                </c:pt>
                <c:pt idx="19" formatCode="0.0">
                  <c:v>7.13518787063897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C2-4265-A985-9C15662E5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71720"/>
        <c:axId val="469067800"/>
      </c:lineChart>
      <c:catAx>
        <c:axId val="469071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6780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69067800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7172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Sheet1!$B$23:$B$42</c:f>
              <c:numCache>
                <c:formatCode>General</c:formatCode>
                <c:ptCount val="20"/>
                <c:pt idx="4" formatCode="0.0">
                  <c:v>12.761274454488149</c:v>
                </c:pt>
                <c:pt idx="5" formatCode="0.0">
                  <c:v>12.263113400205658</c:v>
                </c:pt>
                <c:pt idx="6" formatCode="0.0">
                  <c:v>11.60537289299852</c:v>
                </c:pt>
                <c:pt idx="7" formatCode="0.0">
                  <c:v>12.56460573986614</c:v>
                </c:pt>
                <c:pt idx="8" formatCode="0.0">
                  <c:v>13.54991724862162</c:v>
                </c:pt>
                <c:pt idx="9" formatCode="0.0">
                  <c:v>15.139315712243736</c:v>
                </c:pt>
                <c:pt idx="10" formatCode="0.0">
                  <c:v>15.869289410720942</c:v>
                </c:pt>
                <c:pt idx="11" formatCode="0.0">
                  <c:v>15.202348190252549</c:v>
                </c:pt>
                <c:pt idx="12" formatCode="0.0">
                  <c:v>14.867285071617278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FA-4990-A7AE-7B563ECADF6E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Sheet1!$C$23:$C$42</c:f>
              <c:numCache>
                <c:formatCode>General</c:formatCode>
                <c:ptCount val="20"/>
                <c:pt idx="12" formatCode="0.0">
                  <c:v>12.687636672476795</c:v>
                </c:pt>
                <c:pt idx="13" formatCode="0.0">
                  <c:v>11.208412445668692</c:v>
                </c:pt>
                <c:pt idx="14" formatCode="0.0">
                  <c:v>10.586632366611042</c:v>
                </c:pt>
                <c:pt idx="15" formatCode="0.0">
                  <c:v>9.5135870721174101</c:v>
                </c:pt>
                <c:pt idx="16" formatCode="0.0">
                  <c:v>8.0651975921818</c:v>
                </c:pt>
                <c:pt idx="17" formatCode="0.0">
                  <c:v>6.5621324255812414</c:v>
                </c:pt>
                <c:pt idx="18" formatCode="0.0">
                  <c:v>6.0605862818400684</c:v>
                </c:pt>
                <c:pt idx="19" formatCode="0.0">
                  <c:v>5.1751609480918201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FA-4990-A7AE-7B563ECADF6E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Sporadisk rökning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Sheet1!$D$23:$D$42</c:f>
              <c:numCache>
                <c:formatCode>General</c:formatCode>
                <c:ptCount val="20"/>
                <c:pt idx="4" formatCode="0.0">
                  <c:v>21.068864594663324</c:v>
                </c:pt>
                <c:pt idx="5" formatCode="0.0">
                  <c:v>22.622513962265629</c:v>
                </c:pt>
                <c:pt idx="6" formatCode="0.0">
                  <c:v>24.362798159926797</c:v>
                </c:pt>
                <c:pt idx="7" formatCode="0.0">
                  <c:v>25.279419383098002</c:v>
                </c:pt>
                <c:pt idx="8" formatCode="0.0">
                  <c:v>22.599141767336306</c:v>
                </c:pt>
                <c:pt idx="9" formatCode="0.0">
                  <c:v>22.540708837523422</c:v>
                </c:pt>
                <c:pt idx="10" formatCode="0.0">
                  <c:v>22.714905251271446</c:v>
                </c:pt>
                <c:pt idx="11" formatCode="0.0">
                  <c:v>20.707481414415785</c:v>
                </c:pt>
                <c:pt idx="12" formatCode="0.0">
                  <c:v>21.75801598477808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FA-4990-A7AE-7B563ECADF6E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Sheet1!$E$23:$E$42</c:f>
              <c:numCache>
                <c:formatCode>General</c:formatCode>
                <c:ptCount val="20"/>
                <c:pt idx="12" formatCode="0.0">
                  <c:v>17.028417565852916</c:v>
                </c:pt>
                <c:pt idx="13" formatCode="0.0">
                  <c:v>17.071514870308263</c:v>
                </c:pt>
                <c:pt idx="14" formatCode="0.0">
                  <c:v>17.832414727404224</c:v>
                </c:pt>
                <c:pt idx="15" formatCode="0.0">
                  <c:v>16.41429757617799</c:v>
                </c:pt>
                <c:pt idx="16" formatCode="0.0">
                  <c:v>16.322843275654577</c:v>
                </c:pt>
                <c:pt idx="17" formatCode="0.0">
                  <c:v>17.523420182662583</c:v>
                </c:pt>
                <c:pt idx="18" formatCode="0.0">
                  <c:v>16.507984423954198</c:v>
                </c:pt>
                <c:pt idx="19" formatCode="0.0">
                  <c:v>15.274419078681399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FA-4990-A7AE-7B563ECAD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72112"/>
        <c:axId val="469072504"/>
      </c:lineChart>
      <c:catAx>
        <c:axId val="469072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7250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69072504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6907211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Sheet1!$A$36:$A$55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Sheet1!$B$36:$B$55</c:f>
              <c:numCache>
                <c:formatCode>General</c:formatCode>
                <c:ptCount val="2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07-4B85-8B41-72C6657BD81A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Sheet1!$A$36:$A$55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Sheet1!$C$36:$C$55</c:f>
              <c:numCache>
                <c:formatCode>0.0</c:formatCode>
                <c:ptCount val="20"/>
                <c:pt idx="0">
                  <c:v>43.753788505390659</c:v>
                </c:pt>
                <c:pt idx="1">
                  <c:v>42.427397356459721</c:v>
                </c:pt>
                <c:pt idx="2">
                  <c:v>41.007657088696789</c:v>
                </c:pt>
                <c:pt idx="3">
                  <c:v>37.05948279834724</c:v>
                </c:pt>
                <c:pt idx="4">
                  <c:v>34.889899696650176</c:v>
                </c:pt>
                <c:pt idx="5">
                  <c:v>33.340717010733286</c:v>
                </c:pt>
                <c:pt idx="6">
                  <c:v>28.913323580545843</c:v>
                </c:pt>
                <c:pt idx="7">
                  <c:v>22.371335795800658</c:v>
                </c:pt>
                <c:pt idx="8">
                  <c:v>21.19053114447351</c:v>
                </c:pt>
                <c:pt idx="9">
                  <c:v>22.913251795782617</c:v>
                </c:pt>
                <c:pt idx="10">
                  <c:v>20.964005199799882</c:v>
                </c:pt>
                <c:pt idx="11">
                  <c:v>20.488561950168002</c:v>
                </c:pt>
                <c:pt idx="12">
                  <c:v>22.76939585826204</c:v>
                </c:pt>
                <c:pt idx="13">
                  <c:v>20.462674965118026</c:v>
                </c:pt>
                <c:pt idx="14">
                  <c:v>17.042587917339038</c:v>
                </c:pt>
                <c:pt idx="15">
                  <c:v>15.294262978706699</c:v>
                </c:pt>
                <c:pt idx="16">
                  <c:v>10.670127147067699</c:v>
                </c:pt>
                <c:pt idx="17">
                  <c:v>10.47</c:v>
                </c:pt>
                <c:pt idx="18">
                  <c:v>10.669609072577806</c:v>
                </c:pt>
                <c:pt idx="19">
                  <c:v>9.98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07-4B85-8B41-72C6657BD81A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Flickor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Sheet1!$A$36:$A$55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Sheet1!$D$36:$D$55</c:f>
              <c:numCache>
                <c:formatCode>General</c:formatCode>
                <c:ptCount val="2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07-4B85-8B41-72C6657BD81A}"/>
            </c:ext>
          </c:extLst>
        </c:ser>
        <c:ser>
          <c:idx val="0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Sheet1!$A$36:$A$55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Sheet1!$E$36:$E$55</c:f>
              <c:numCache>
                <c:formatCode>0.0</c:formatCode>
                <c:ptCount val="20"/>
                <c:pt idx="0">
                  <c:v>41.40120578968066</c:v>
                </c:pt>
                <c:pt idx="1">
                  <c:v>40.911263057586552</c:v>
                </c:pt>
                <c:pt idx="2">
                  <c:v>40.246207089216767</c:v>
                </c:pt>
                <c:pt idx="3">
                  <c:v>38.252454347251387</c:v>
                </c:pt>
                <c:pt idx="4">
                  <c:v>38.258034390703614</c:v>
                </c:pt>
                <c:pt idx="5">
                  <c:v>34.083471108661165</c:v>
                </c:pt>
                <c:pt idx="6">
                  <c:v>30.755862581636272</c:v>
                </c:pt>
                <c:pt idx="7">
                  <c:v>25.415622417225141</c:v>
                </c:pt>
                <c:pt idx="8">
                  <c:v>24.009021407658768</c:v>
                </c:pt>
                <c:pt idx="9">
                  <c:v>23.270084996973452</c:v>
                </c:pt>
                <c:pt idx="10">
                  <c:v>22.192040946923218</c:v>
                </c:pt>
                <c:pt idx="11">
                  <c:v>22.072045004956269</c:v>
                </c:pt>
                <c:pt idx="12">
                  <c:v>21.113957650961581</c:v>
                </c:pt>
                <c:pt idx="13">
                  <c:v>18.349529683602473</c:v>
                </c:pt>
                <c:pt idx="14">
                  <c:v>17.831601624460649</c:v>
                </c:pt>
                <c:pt idx="15">
                  <c:v>14.6661234047788</c:v>
                </c:pt>
                <c:pt idx="16">
                  <c:v>11.9333186838677</c:v>
                </c:pt>
                <c:pt idx="17">
                  <c:v>10.47</c:v>
                </c:pt>
                <c:pt idx="18">
                  <c:v>11.033254217306375</c:v>
                </c:pt>
                <c:pt idx="19">
                  <c:v>9.77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10-490E-93F4-6618F8F6E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68584"/>
        <c:axId val="469072896"/>
      </c:lineChart>
      <c:catAx>
        <c:axId val="469068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7289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6907289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6858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8874610458187429"/>
          <c:y val="0.12350810726242191"/>
          <c:w val="0.30916533992836037"/>
          <c:h val="0.12364854615451697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Sheet1!$B$10:$B$55</c:f>
              <c:numCache>
                <c:formatCode>General</c:formatCode>
                <c:ptCount val="46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91-4853-9868-2351693E2931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Sheet1!$C$10:$C$55</c:f>
              <c:numCache>
                <c:formatCode>General</c:formatCode>
                <c:ptCount val="46"/>
                <c:pt idx="9">
                  <c:v>21</c:v>
                </c:pt>
                <c:pt idx="10">
                  <c:v>24</c:v>
                </c:pt>
                <c:pt idx="11">
                  <c:v>21</c:v>
                </c:pt>
                <c:pt idx="12">
                  <c:v>24</c:v>
                </c:pt>
                <c:pt idx="13">
                  <c:v>25</c:v>
                </c:pt>
                <c:pt idx="14">
                  <c:v>22</c:v>
                </c:pt>
                <c:pt idx="15">
                  <c:v>20</c:v>
                </c:pt>
                <c:pt idx="16">
                  <c:v>20</c:v>
                </c:pt>
                <c:pt idx="17">
                  <c:v>16</c:v>
                </c:pt>
                <c:pt idx="18">
                  <c:v>19</c:v>
                </c:pt>
                <c:pt idx="19">
                  <c:v>17</c:v>
                </c:pt>
                <c:pt idx="20">
                  <c:v>19</c:v>
                </c:pt>
                <c:pt idx="21">
                  <c:v>19</c:v>
                </c:pt>
                <c:pt idx="22">
                  <c:v>17</c:v>
                </c:pt>
                <c:pt idx="23">
                  <c:v>17</c:v>
                </c:pt>
                <c:pt idx="38" formatCode="0.0">
                  <c:v>11.132969419823038</c:v>
                </c:pt>
                <c:pt idx="39" formatCode="0.0">
                  <c:v>9.6389668373573514</c:v>
                </c:pt>
                <c:pt idx="40" formatCode="0.0">
                  <c:v>8.9484231733924986</c:v>
                </c:pt>
                <c:pt idx="41" formatCode="0.0">
                  <c:v>9.7702417556571604</c:v>
                </c:pt>
                <c:pt idx="42" formatCode="0.0">
                  <c:v>9</c:v>
                </c:pt>
                <c:pt idx="43" formatCode="0.0">
                  <c:v>8.3000000000000007</c:v>
                </c:pt>
                <c:pt idx="44" formatCode="0.0">
                  <c:v>9.9567752693572036</c:v>
                </c:pt>
                <c:pt idx="45" formatCode="0.0">
                  <c:v>12.992858968541681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91-4853-9868-2351693E2931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Sheet1!$D$10:$D$55</c:f>
              <c:numCache>
                <c:formatCode>General</c:formatCode>
                <c:ptCount val="46"/>
                <c:pt idx="23" formatCode="0.0">
                  <c:v>20.999043037438398</c:v>
                </c:pt>
                <c:pt idx="24" formatCode="0.0">
                  <c:v>20.507622654394599</c:v>
                </c:pt>
                <c:pt idx="25" formatCode="0.0">
                  <c:v>23.983676204159327</c:v>
                </c:pt>
                <c:pt idx="26" formatCode="0.0">
                  <c:v>26.122046976398398</c:v>
                </c:pt>
                <c:pt idx="27" formatCode="0.0">
                  <c:v>27.296647712533449</c:v>
                </c:pt>
                <c:pt idx="28" formatCode="0.0">
                  <c:v>25.23582212448332</c:v>
                </c:pt>
                <c:pt idx="29" formatCode="0.0">
                  <c:v>24.271932734940521</c:v>
                </c:pt>
                <c:pt idx="30" formatCode="0.0">
                  <c:v>20.714506346150756</c:v>
                </c:pt>
                <c:pt idx="31" formatCode="0.0">
                  <c:v>20.609106919134181</c:v>
                </c:pt>
                <c:pt idx="32" formatCode="0.0">
                  <c:v>20.040166052273182</c:v>
                </c:pt>
                <c:pt idx="33" formatCode="0.0">
                  <c:v>16.929041204521226</c:v>
                </c:pt>
                <c:pt idx="34" formatCode="0.0">
                  <c:v>16.411874456151768</c:v>
                </c:pt>
                <c:pt idx="35" formatCode="0.0">
                  <c:v>15.742157941866321</c:v>
                </c:pt>
                <c:pt idx="36" formatCode="0.0">
                  <c:v>16.296076107150572</c:v>
                </c:pt>
                <c:pt idx="37" formatCode="0.0">
                  <c:v>12.642192398973783</c:v>
                </c:pt>
                <c:pt idx="38" formatCode="0.0">
                  <c:v>13.742593564869573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91-4853-9868-2351693E2931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Sheet1!$E$10:$E$55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91-4853-9868-2351693E2931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Sheet1!$F$10:$F$55</c:f>
              <c:numCache>
                <c:formatCode>General</c:formatCode>
                <c:ptCount val="46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91-4853-9868-2351693E2931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Sheet1!$G$10:$G$55</c:f>
              <c:numCache>
                <c:formatCode>General</c:formatCode>
                <c:ptCount val="46"/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 formatCode="0.0">
                  <c:v>1</c:v>
                </c:pt>
                <c:pt idx="38" formatCode="0.0">
                  <c:v>1.8835281785921154</c:v>
                </c:pt>
                <c:pt idx="39" formatCode="0.0">
                  <c:v>1.960859094842047</c:v>
                </c:pt>
                <c:pt idx="40" formatCode="0.0">
                  <c:v>2.5923633576514415</c:v>
                </c:pt>
                <c:pt idx="41" formatCode="0.0">
                  <c:v>1.5368657164484183</c:v>
                </c:pt>
                <c:pt idx="42" formatCode="0.0">
                  <c:v>1.4000000000000001</c:v>
                </c:pt>
                <c:pt idx="43" formatCode="0.0">
                  <c:v>1.75</c:v>
                </c:pt>
                <c:pt idx="44" formatCode="0.0">
                  <c:v>2.6578638435023949</c:v>
                </c:pt>
                <c:pt idx="45" formatCode="0.0">
                  <c:v>3.1690891578432701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91-4853-9868-2351693E2931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Sheet1!$H$10:$H$55</c:f>
              <c:numCache>
                <c:formatCode>General</c:formatCode>
                <c:ptCount val="46"/>
                <c:pt idx="23" formatCode="0.0">
                  <c:v>3.2571517471900915</c:v>
                </c:pt>
                <c:pt idx="24" formatCode="0.0">
                  <c:v>2.2819281797109685</c:v>
                </c:pt>
                <c:pt idx="25" formatCode="0.0">
                  <c:v>3.4393571955389355</c:v>
                </c:pt>
                <c:pt idx="26" formatCode="0.0">
                  <c:v>3.5835505285945581</c:v>
                </c:pt>
                <c:pt idx="27" formatCode="0.0">
                  <c:v>5.1560913078986683</c:v>
                </c:pt>
                <c:pt idx="28" formatCode="0.0">
                  <c:v>5.1889255158094088</c:v>
                </c:pt>
                <c:pt idx="29" formatCode="0.0">
                  <c:v>6.1217148625168516</c:v>
                </c:pt>
                <c:pt idx="30" formatCode="0.0">
                  <c:v>7.5671015164712063</c:v>
                </c:pt>
                <c:pt idx="31" formatCode="0.0">
                  <c:v>5.9659135705185946</c:v>
                </c:pt>
                <c:pt idx="32" formatCode="0.0">
                  <c:v>6.982144511243856</c:v>
                </c:pt>
                <c:pt idx="33" formatCode="0.0">
                  <c:v>4.5735905731157018</c:v>
                </c:pt>
                <c:pt idx="34" formatCode="0.0">
                  <c:v>3.893235374691808</c:v>
                </c:pt>
                <c:pt idx="35" formatCode="0.0">
                  <c:v>4.1270886894644674</c:v>
                </c:pt>
                <c:pt idx="36" formatCode="0.0">
                  <c:v>3.7124063140127292</c:v>
                </c:pt>
                <c:pt idx="37" formatCode="0.0">
                  <c:v>3.4701212263537826</c:v>
                </c:pt>
                <c:pt idx="38" formatCode="0.0">
                  <c:v>2.1333069883114733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D91-4853-9868-2351693E2931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Sheet1!$I$10:$I$55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D91-4853-9868-2351693E2931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Sheet1!$J$10:$J$55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D91-4853-9868-2351693E2931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Sheet1!$K$10:$K$55</c:f>
              <c:numCache>
                <c:formatCode>General</c:formatCode>
                <c:ptCount val="46"/>
                <c:pt idx="9" formatCode="0">
                  <c:v>11.5</c:v>
                </c:pt>
                <c:pt idx="10" formatCode="0">
                  <c:v>12.5</c:v>
                </c:pt>
                <c:pt idx="11" formatCode="0">
                  <c:v>11.5</c:v>
                </c:pt>
                <c:pt idx="12" formatCode="0">
                  <c:v>13</c:v>
                </c:pt>
                <c:pt idx="13" formatCode="0">
                  <c:v>13.5</c:v>
                </c:pt>
                <c:pt idx="14" formatCode="0">
                  <c:v>12</c:v>
                </c:pt>
                <c:pt idx="15" formatCode="0">
                  <c:v>11.593267520391143</c:v>
                </c:pt>
                <c:pt idx="16" formatCode="0">
                  <c:v>10.966640745243735</c:v>
                </c:pt>
                <c:pt idx="17" formatCode="0">
                  <c:v>8.4776435380231341</c:v>
                </c:pt>
                <c:pt idx="18" formatCode="0">
                  <c:v>9.7962907617502566</c:v>
                </c:pt>
                <c:pt idx="19" formatCode="0">
                  <c:v>8.6355069598397733</c:v>
                </c:pt>
                <c:pt idx="20" formatCode="0">
                  <c:v>10.735869953518851</c:v>
                </c:pt>
                <c:pt idx="21" formatCode="0">
                  <c:v>9.3135900950497401</c:v>
                </c:pt>
                <c:pt idx="22" formatCode="0">
                  <c:v>9.2571651555860814</c:v>
                </c:pt>
                <c:pt idx="23" formatCode="0">
                  <c:v>12.179817599017657</c:v>
                </c:pt>
                <c:pt idx="38" formatCode="0">
                  <c:v>6.6135272073330356</c:v>
                </c:pt>
                <c:pt idx="39" formatCode="0">
                  <c:v>5.9461419385557273</c:v>
                </c:pt>
                <c:pt idx="40" formatCode="0">
                  <c:v>5.8627235835613707</c:v>
                </c:pt>
                <c:pt idx="41" formatCode="0">
                  <c:v>5.8693421433617274</c:v>
                </c:pt>
                <c:pt idx="42" formatCode="0">
                  <c:v>5.5979760058726189</c:v>
                </c:pt>
                <c:pt idx="43" formatCode="0">
                  <c:v>5.3100000000000005</c:v>
                </c:pt>
                <c:pt idx="44" formatCode="0">
                  <c:v>6.6258140907597793</c:v>
                </c:pt>
                <c:pt idx="45" formatCode="0.0">
                  <c:v>8.7473618400650395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D91-4853-9868-2351693E2931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>
              <c:ext xmlns:c16="http://schemas.microsoft.com/office/drawing/2014/chart" uri="{C3380CC4-5D6E-409C-BE32-E72D297353CC}">
                <c16:uniqueId val="{0000000A-2D91-4853-9868-2351693E2931}"/>
              </c:ext>
            </c:extLst>
          </c:dPt>
          <c:dPt>
            <c:idx val="37"/>
            <c:bubble3D val="0"/>
            <c:extLst>
              <c:ext xmlns:c16="http://schemas.microsoft.com/office/drawing/2014/chart" uri="{C3380CC4-5D6E-409C-BE32-E72D297353CC}">
                <c16:uniqueId val="{0000000B-2D91-4853-9868-2351693E2931}"/>
              </c:ext>
            </c:extLst>
          </c:dPt>
          <c:cat>
            <c:strRef>
              <c:f>Sheet1!$A$10:$A$55</c:f>
              <c:strCache>
                <c:ptCount val="46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</c:strCache>
            </c:strRef>
          </c:cat>
          <c:val>
            <c:numRef>
              <c:f>Sheet1!$L$10:$L$55</c:f>
              <c:numCache>
                <c:formatCode>0</c:formatCode>
                <c:ptCount val="46"/>
                <c:pt idx="0">
                  <c:v>14.5</c:v>
                </c:pt>
                <c:pt idx="1">
                  <c:v>15.5</c:v>
                </c:pt>
                <c:pt idx="2">
                  <c:v>17</c:v>
                </c:pt>
                <c:pt idx="3">
                  <c:v>19</c:v>
                </c:pt>
                <c:pt idx="5">
                  <c:v>17.5</c:v>
                </c:pt>
                <c:pt idx="6">
                  <c:v>19</c:v>
                </c:pt>
                <c:pt idx="7">
                  <c:v>18.5</c:v>
                </c:pt>
                <c:pt idx="8">
                  <c:v>18.5</c:v>
                </c:pt>
                <c:pt idx="9">
                  <c:v>18</c:v>
                </c:pt>
                <c:pt idx="23">
                  <c:v>12.179817599017657</c:v>
                </c:pt>
                <c:pt idx="24">
                  <c:v>11.660045085572431</c:v>
                </c:pt>
                <c:pt idx="25">
                  <c:v>14.013859208336445</c:v>
                </c:pt>
                <c:pt idx="26">
                  <c:v>14.730348292744337</c:v>
                </c:pt>
                <c:pt idx="27">
                  <c:v>16.541061867432756</c:v>
                </c:pt>
                <c:pt idx="28">
                  <c:v>15.519444782258638</c:v>
                </c:pt>
                <c:pt idx="29">
                  <c:v>15.387588464699588</c:v>
                </c:pt>
                <c:pt idx="30">
                  <c:v>14.338611504157722</c:v>
                </c:pt>
                <c:pt idx="31">
                  <c:v>13.50477508637859</c:v>
                </c:pt>
                <c:pt idx="32">
                  <c:v>13.65944372898122</c:v>
                </c:pt>
                <c:pt idx="33">
                  <c:v>10.966493794575612</c:v>
                </c:pt>
                <c:pt idx="34">
                  <c:v>10.340935525707989</c:v>
                </c:pt>
                <c:pt idx="35">
                  <c:v>10.065289776208783</c:v>
                </c:pt>
                <c:pt idx="36">
                  <c:v>10.169150240631964</c:v>
                </c:pt>
                <c:pt idx="37">
                  <c:v>8.1971942001276545</c:v>
                </c:pt>
                <c:pt idx="38">
                  <c:v>8.0887381093457584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D91-4853-9868-2351693E2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69368"/>
        <c:axId val="469069760"/>
      </c:lineChart>
      <c:catAx>
        <c:axId val="469069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6976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469069760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6936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63661019754242"/>
          <c:y val="9.1075595291034178E-2"/>
          <c:w val="0.6136259748226508"/>
          <c:h val="0.15572941991380213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Sheet1!$B$40:$B$55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6F-48B9-93E1-2FC353A50892}"/>
            </c:ext>
          </c:extLst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Sheet1!$C$40:$C$55</c:f>
              <c:numCache>
                <c:formatCode>0</c:formatCode>
                <c:ptCount val="16"/>
                <c:pt idx="0">
                  <c:v>28.598350840639309</c:v>
                </c:pt>
                <c:pt idx="1">
                  <c:v>28.704380749992744</c:v>
                </c:pt>
                <c:pt idx="2">
                  <c:v>29.212979619329698</c:v>
                </c:pt>
                <c:pt idx="3">
                  <c:v>26.760641605111559</c:v>
                </c:pt>
                <c:pt idx="4">
                  <c:v>23.128895314422628</c:v>
                </c:pt>
                <c:pt idx="5">
                  <c:v>23.871349060598341</c:v>
                </c:pt>
                <c:pt idx="6">
                  <c:v>26.764633458989017</c:v>
                </c:pt>
                <c:pt idx="7">
                  <c:v>24.61260539185146</c:v>
                </c:pt>
                <c:pt idx="8">
                  <c:v>23.649823755575532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6F-48B9-93E1-2FC353A50892}"/>
            </c:ext>
          </c:extLst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Sheet1!$D$40:$D$55</c:f>
              <c:numCache>
                <c:formatCode>General</c:formatCode>
                <c:ptCount val="16"/>
                <c:pt idx="8" formatCode="0">
                  <c:v>20.722028047481558</c:v>
                </c:pt>
                <c:pt idx="9" formatCode="0">
                  <c:v>21.680358195971969</c:v>
                </c:pt>
                <c:pt idx="10" formatCode="0">
                  <c:v>22.498863807237147</c:v>
                </c:pt>
                <c:pt idx="11" formatCode="0">
                  <c:v>22.656544182346408</c:v>
                </c:pt>
                <c:pt idx="12" formatCode="0">
                  <c:v>20.139562199166701</c:v>
                </c:pt>
                <c:pt idx="13" formatCode="0">
                  <c:v>21.942827569926873</c:v>
                </c:pt>
                <c:pt idx="14" formatCode="0">
                  <c:v>21.070523186031458</c:v>
                </c:pt>
                <c:pt idx="15" formatCode="0">
                  <c:v>22.41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6F-48B9-93E1-2FC353A50892}"/>
            </c:ext>
          </c:extLst>
        </c:ser>
        <c:ser>
          <c:idx val="4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Sheet1!$E$40:$E$55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6F-48B9-93E1-2FC353A50892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Sheet1!$F$40:$F$55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6F-48B9-93E1-2FC353A50892}"/>
            </c:ext>
          </c:extLst>
        </c:ser>
        <c:ser>
          <c:idx val="5"/>
          <c:order val="5"/>
          <c:tx>
            <c:strRef>
              <c:f>Sheet1!$G$6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Sheet1!$G$40:$G$55</c:f>
              <c:numCache>
                <c:formatCode>0</c:formatCode>
                <c:ptCount val="16"/>
                <c:pt idx="0">
                  <c:v>8.6897871928016457</c:v>
                </c:pt>
                <c:pt idx="1">
                  <c:v>11.188474641670336</c:v>
                </c:pt>
                <c:pt idx="2">
                  <c:v>10.694688238391224</c:v>
                </c:pt>
                <c:pt idx="3">
                  <c:v>10.177209254907604</c:v>
                </c:pt>
                <c:pt idx="4">
                  <c:v>8.9303151193585499</c:v>
                </c:pt>
                <c:pt idx="5">
                  <c:v>7.1335369111852005</c:v>
                </c:pt>
                <c:pt idx="6">
                  <c:v>7.8227835147287461</c:v>
                </c:pt>
                <c:pt idx="7">
                  <c:v>7.0921663731395999</c:v>
                </c:pt>
                <c:pt idx="8">
                  <c:v>5.0823484982481961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06F-48B9-93E1-2FC353A50892}"/>
            </c:ext>
          </c:extLst>
        </c:ser>
        <c:ser>
          <c:idx val="6"/>
          <c:order val="6"/>
          <c:tx>
            <c:strRef>
              <c:f>Sheet1!$H$6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Sheet1!$H$40:$H$55</c:f>
              <c:numCache>
                <c:formatCode>General</c:formatCode>
                <c:ptCount val="16"/>
                <c:pt idx="8" formatCode="0">
                  <c:v>4.3954452981455745</c:v>
                </c:pt>
                <c:pt idx="9" formatCode="0">
                  <c:v>4.5104127672060077</c:v>
                </c:pt>
                <c:pt idx="10" formatCode="0">
                  <c:v>3.645103084786113</c:v>
                </c:pt>
                <c:pt idx="11" formatCode="0">
                  <c:v>3.7610455005494998</c:v>
                </c:pt>
                <c:pt idx="12" formatCode="0">
                  <c:v>4.8939212342988601</c:v>
                </c:pt>
                <c:pt idx="13" formatCode="0">
                  <c:v>5.5571825986439363</c:v>
                </c:pt>
                <c:pt idx="14" formatCode="0">
                  <c:v>6.302257515644631</c:v>
                </c:pt>
                <c:pt idx="15" formatCode="0">
                  <c:v>9.9400000000000013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06F-48B9-93E1-2FC353A50892}"/>
            </c:ext>
          </c:extLst>
        </c:ser>
        <c:ser>
          <c:idx val="7"/>
          <c:order val="7"/>
          <c:tx>
            <c:strRef>
              <c:f>Sheet1!$I$6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Sheet1!$I$40:$I$55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06F-48B9-93E1-2FC353A50892}"/>
            </c:ext>
          </c:extLst>
        </c:ser>
        <c:ser>
          <c:idx val="8"/>
          <c:order val="8"/>
          <c:tx>
            <c:strRef>
              <c:f>Sheet1!$J$6</c:f>
              <c:strCache>
                <c:ptCount val="1"/>
              </c:strCache>
            </c:strRef>
          </c:tx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Sheet1!$J$40:$J$55</c:f>
              <c:numCache>
                <c:formatCode>General</c:formatCode>
                <c:ptCount val="1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06F-48B9-93E1-2FC353A50892}"/>
            </c:ext>
          </c:extLst>
        </c:ser>
        <c:ser>
          <c:idx val="9"/>
          <c:order val="9"/>
          <c:tx>
            <c:strRef>
              <c:f>Sheet1!$K$6</c:f>
              <c:strCache>
                <c:ptCount val="1"/>
                <c:pt idx="0">
                  <c:v>Totalt,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Sheet1!$K$40:$K$55</c:f>
              <c:numCache>
                <c:formatCode>General</c:formatCode>
                <c:ptCount val="16"/>
                <c:pt idx="8" formatCode="0">
                  <c:v>12.751379811872615</c:v>
                </c:pt>
                <c:pt idx="9" formatCode="0">
                  <c:v>13.426646810677012</c:v>
                </c:pt>
                <c:pt idx="10" formatCode="0">
                  <c:v>13.409708252833379</c:v>
                </c:pt>
                <c:pt idx="11" formatCode="0">
                  <c:v>13.573833523330039</c:v>
                </c:pt>
                <c:pt idx="12" formatCode="0">
                  <c:v>12.997986212349344</c:v>
                </c:pt>
                <c:pt idx="13" formatCode="0">
                  <c:v>14.35817226188418</c:v>
                </c:pt>
                <c:pt idx="14" formatCode="0">
                  <c:v>14.370114776439813</c:v>
                </c:pt>
                <c:pt idx="15">
                  <c:v>16.7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06F-48B9-93E1-2FC353A50892}"/>
            </c:ext>
          </c:extLst>
        </c:ser>
        <c:ser>
          <c:idx val="10"/>
          <c:order val="10"/>
          <c:tx>
            <c:strRef>
              <c:f>Sheet1!$L$6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extLst>
              <c:ext xmlns:c16="http://schemas.microsoft.com/office/drawing/2014/chart" uri="{C3380CC4-5D6E-409C-BE32-E72D297353CC}">
                <c16:uniqueId val="{0000000A-006F-48B9-93E1-2FC353A50892}"/>
              </c:ext>
            </c:extLst>
          </c:dPt>
          <c:dPt>
            <c:idx val="37"/>
            <c:bubble3D val="0"/>
            <c:extLst>
              <c:ext xmlns:c16="http://schemas.microsoft.com/office/drawing/2014/chart" uri="{C3380CC4-5D6E-409C-BE32-E72D297353CC}">
                <c16:uniqueId val="{0000000B-006F-48B9-93E1-2FC353A50892}"/>
              </c:ext>
            </c:extLst>
          </c:dPt>
          <c:cat>
            <c:strRef>
              <c:f>Sheet1!$A$40:$A$55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Sheet1!$L$40:$L$55</c:f>
              <c:numCache>
                <c:formatCode>0</c:formatCode>
                <c:ptCount val="16"/>
                <c:pt idx="0">
                  <c:v>18.929936950768585</c:v>
                </c:pt>
                <c:pt idx="1">
                  <c:v>20.164418382825765</c:v>
                </c:pt>
                <c:pt idx="2">
                  <c:v>20.178945219659891</c:v>
                </c:pt>
                <c:pt idx="3">
                  <c:v>18.704798660440595</c:v>
                </c:pt>
                <c:pt idx="4">
                  <c:v>16.322327776936142</c:v>
                </c:pt>
                <c:pt idx="5">
                  <c:v>15.835631180095742</c:v>
                </c:pt>
                <c:pt idx="6">
                  <c:v>17.720377586655221</c:v>
                </c:pt>
                <c:pt idx="7">
                  <c:v>16.086543491823122</c:v>
                </c:pt>
                <c:pt idx="8">
                  <c:v>14.590833244831291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06F-48B9-93E1-2FC353A50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67016"/>
        <c:axId val="469067408"/>
      </c:lineChart>
      <c:catAx>
        <c:axId val="469067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674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69067408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6701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34232320271777222"/>
          <c:y val="0.10481653465627201"/>
          <c:w val="0.6136259748226508"/>
          <c:h val="9.5269286706755593E-2"/>
        </c:manualLayout>
      </c:layout>
      <c:overlay val="0"/>
      <c:txPr>
        <a:bodyPr/>
        <a:lstStyle/>
        <a:p>
          <a:pPr>
            <a:defRPr sz="1800" b="0" baseline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Sheet1!$A$7:$A$26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Sheet1!$B$7:$B$26</c:f>
              <c:numCache>
                <c:formatCode>0.0</c:formatCode>
                <c:ptCount val="20"/>
                <c:pt idx="0">
                  <c:v>8.7145537775819442</c:v>
                </c:pt>
                <c:pt idx="1">
                  <c:v>9.8270196844208755</c:v>
                </c:pt>
                <c:pt idx="2">
                  <c:v>9.661531287682557</c:v>
                </c:pt>
                <c:pt idx="3">
                  <c:v>9.1417517393799184</c:v>
                </c:pt>
                <c:pt idx="4">
                  <c:v>8.8521411814861679</c:v>
                </c:pt>
                <c:pt idx="5">
                  <c:v>8.2728360018974261</c:v>
                </c:pt>
                <c:pt idx="6">
                  <c:v>8.3047331070313231</c:v>
                </c:pt>
                <c:pt idx="7">
                  <c:v>6.25584555319438</c:v>
                </c:pt>
                <c:pt idx="8">
                  <c:v>5.256313432814415</c:v>
                </c:pt>
                <c:pt idx="9">
                  <c:v>5.0722920694366991</c:v>
                </c:pt>
                <c:pt idx="10">
                  <c:v>4.6827566729083987</c:v>
                </c:pt>
                <c:pt idx="11">
                  <c:v>3.6547640325271304</c:v>
                </c:pt>
                <c:pt idx="12">
                  <c:v>4.0004626601875248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F1-441D-BF10-839B0EF32229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Sheet1!$A$7:$A$26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Sheet1!$C$7:$C$26</c:f>
              <c:numCache>
                <c:formatCode>General</c:formatCode>
                <c:ptCount val="20"/>
                <c:pt idx="12" formatCode="0.0">
                  <c:v>3.6844346290454766</c:v>
                </c:pt>
                <c:pt idx="13" formatCode="0.0">
                  <c:v>3.1555997789337358</c:v>
                </c:pt>
                <c:pt idx="14" formatCode="0.0">
                  <c:v>3.1721337131280043</c:v>
                </c:pt>
                <c:pt idx="15" formatCode="0.0">
                  <c:v>3.5345283357550268</c:v>
                </c:pt>
                <c:pt idx="16" formatCode="0.0">
                  <c:v>2.9924140362036207</c:v>
                </c:pt>
                <c:pt idx="17" formatCode="0.0">
                  <c:v>2.65</c:v>
                </c:pt>
                <c:pt idx="18" formatCode="0.0">
                  <c:v>3.5012124202376156</c:v>
                </c:pt>
                <c:pt idx="19" formatCode="0.0">
                  <c:v>4.9474794815407002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F1-441D-BF10-839B0EF32229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Sheet1!$A$7:$A$26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Sheet1!$D$7:$D$26</c:f>
              <c:numCache>
                <c:formatCode>0.0</c:formatCode>
                <c:ptCount val="20"/>
                <c:pt idx="0">
                  <c:v>6.0157945151623924</c:v>
                </c:pt>
                <c:pt idx="1">
                  <c:v>6.7140421830118813</c:v>
                </c:pt>
                <c:pt idx="2">
                  <c:v>5.8579134945760805</c:v>
                </c:pt>
                <c:pt idx="3">
                  <c:v>6.2458367253196698</c:v>
                </c:pt>
                <c:pt idx="4">
                  <c:v>5.4864703226715541</c:v>
                </c:pt>
                <c:pt idx="5">
                  <c:v>5.2319390844811648</c:v>
                </c:pt>
                <c:pt idx="6">
                  <c:v>5.3547106219498959</c:v>
                </c:pt>
                <c:pt idx="7">
                  <c:v>4.7106482413812332</c:v>
                </c:pt>
                <c:pt idx="8">
                  <c:v>5.0846220928935741</c:v>
                </c:pt>
                <c:pt idx="9">
                  <c:v>4.9929977067720834</c:v>
                </c:pt>
                <c:pt idx="10">
                  <c:v>5.4863935677235656</c:v>
                </c:pt>
                <c:pt idx="11">
                  <c:v>4.5424301676005232</c:v>
                </c:pt>
                <c:pt idx="12">
                  <c:v>4.0882754491582327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F1-441D-BF10-839B0EF32229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Sheet1!$A$7:$A$26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 formatCode="0">
                  <c:v>2017</c:v>
                </c:pt>
                <c:pt idx="18" formatCode="0">
                  <c:v>2018</c:v>
                </c:pt>
              </c:numCache>
            </c:numRef>
          </c:cat>
          <c:val>
            <c:numRef>
              <c:f>Sheet1!$E$7:$E$26</c:f>
              <c:numCache>
                <c:formatCode>General</c:formatCode>
                <c:ptCount val="20"/>
                <c:pt idx="12" formatCode="0.0">
                  <c:v>2.9290925782875585</c:v>
                </c:pt>
                <c:pt idx="13" formatCode="0.0">
                  <c:v>2.7905421596219915</c:v>
                </c:pt>
                <c:pt idx="14" formatCode="0.0">
                  <c:v>2.6905898704333659</c:v>
                </c:pt>
                <c:pt idx="15" formatCode="0.0">
                  <c:v>2.3348138076067007</c:v>
                </c:pt>
                <c:pt idx="16" formatCode="0.0">
                  <c:v>2.6055619696689987</c:v>
                </c:pt>
                <c:pt idx="17" formatCode="0.0">
                  <c:v>2.66</c:v>
                </c:pt>
                <c:pt idx="18" formatCode="0.0">
                  <c:v>3.1246016705221562</c:v>
                </c:pt>
                <c:pt idx="19" formatCode="0.0">
                  <c:v>3.7998823585243402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F1-441D-BF10-839B0EF32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49264"/>
        <c:axId val="469047696"/>
      </c:lineChart>
      <c:catAx>
        <c:axId val="469049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4769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6904769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4926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Sheet1!$B$23:$B$42</c:f>
              <c:numCache>
                <c:formatCode>General</c:formatCode>
                <c:ptCount val="20"/>
                <c:pt idx="4" formatCode="0.0">
                  <c:v>13.045744402855139</c:v>
                </c:pt>
                <c:pt idx="5" formatCode="0.0">
                  <c:v>13.536773872803362</c:v>
                </c:pt>
                <c:pt idx="6" formatCode="0.0">
                  <c:v>14.021978552032406</c:v>
                </c:pt>
                <c:pt idx="7" formatCode="0.0">
                  <c:v>12.001210032506682</c:v>
                </c:pt>
                <c:pt idx="8" formatCode="0.0">
                  <c:v>9.7000387340648775</c:v>
                </c:pt>
                <c:pt idx="9" formatCode="0.0">
                  <c:v>9.7198204022915</c:v>
                </c:pt>
                <c:pt idx="10" formatCode="0.0">
                  <c:v>9.9131741190521367</c:v>
                </c:pt>
                <c:pt idx="11" formatCode="0.0">
                  <c:v>9.8007832927337386</c:v>
                </c:pt>
                <c:pt idx="12" formatCode="0.0">
                  <c:v>8.7374774016392109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99-47B2-BD4D-AAB75AF8B5C3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Sheet1!$C$23:$C$42</c:f>
              <c:numCache>
                <c:formatCode>General</c:formatCode>
                <c:ptCount val="20"/>
                <c:pt idx="12" formatCode="0.0">
                  <c:v>7.7643934216149368</c:v>
                </c:pt>
                <c:pt idx="13" formatCode="0.0">
                  <c:v>8.3569832443104826</c:v>
                </c:pt>
                <c:pt idx="14" formatCode="0.0">
                  <c:v>7.9656245108901071</c:v>
                </c:pt>
                <c:pt idx="15" formatCode="0.0">
                  <c:v>8.0199108287761742</c:v>
                </c:pt>
                <c:pt idx="16" formatCode="0.0">
                  <c:v>7.470622174941246</c:v>
                </c:pt>
                <c:pt idx="17" formatCode="0.0">
                  <c:v>8.7846724213123508</c:v>
                </c:pt>
                <c:pt idx="18" formatCode="0.0">
                  <c:v>8.6301592906065476</c:v>
                </c:pt>
                <c:pt idx="19" formatCode="0.0">
                  <c:v>9.75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99-47B2-BD4D-AAB75AF8B5C3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Sheet1!$D$23:$D$42</c:f>
              <c:numCache>
                <c:formatCode>General</c:formatCode>
                <c:ptCount val="20"/>
                <c:pt idx="4" formatCode="0.0">
                  <c:v>5.8841925479134476</c:v>
                </c:pt>
                <c:pt idx="5" formatCode="0.0">
                  <c:v>6.6276445100224013</c:v>
                </c:pt>
                <c:pt idx="6" formatCode="0.0">
                  <c:v>6.1569666676274855</c:v>
                </c:pt>
                <c:pt idx="7" formatCode="0.0">
                  <c:v>6.703588627933911</c:v>
                </c:pt>
                <c:pt idx="8" formatCode="0.0">
                  <c:v>6.6222890428712642</c:v>
                </c:pt>
                <c:pt idx="9" formatCode="0.0">
                  <c:v>6.115810777804243</c:v>
                </c:pt>
                <c:pt idx="10" formatCode="0.0">
                  <c:v>7.8072034676030837</c:v>
                </c:pt>
                <c:pt idx="11" formatCode="0.0">
                  <c:v>6.2857601990893848</c:v>
                </c:pt>
                <c:pt idx="12" formatCode="0.0">
                  <c:v>5.8533558431920794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99-47B2-BD4D-AAB75AF8B5C3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Sheet1!$A$23:$A$42</c:f>
              <c:strCache>
                <c:ptCount val="1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</c:strCache>
            </c:strRef>
          </c:cat>
          <c:val>
            <c:numRef>
              <c:f>Sheet1!$E$23:$E$42</c:f>
              <c:numCache>
                <c:formatCode>General</c:formatCode>
                <c:ptCount val="20"/>
                <c:pt idx="12" formatCode="0.0">
                  <c:v>4.9869863902576945</c:v>
                </c:pt>
                <c:pt idx="13" formatCode="0.0">
                  <c:v>5.0696635663665983</c:v>
                </c:pt>
                <c:pt idx="14" formatCode="0.0">
                  <c:v>5.4440837419431727</c:v>
                </c:pt>
                <c:pt idx="15" formatCode="0.0">
                  <c:v>5.5539226945538687</c:v>
                </c:pt>
                <c:pt idx="16" formatCode="0.0">
                  <c:v>5.5273640374080824</c:v>
                </c:pt>
                <c:pt idx="17" formatCode="0.0">
                  <c:v>5.5734998405718441</c:v>
                </c:pt>
                <c:pt idx="18" formatCode="0.0">
                  <c:v>5.7399554858333302</c:v>
                </c:pt>
                <c:pt idx="19" formatCode="0.0">
                  <c:v>6.95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99-47B2-BD4D-AAB75AF8B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48872"/>
        <c:axId val="469052008"/>
      </c:lineChart>
      <c:catAx>
        <c:axId val="469048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5200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69052008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6904887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Pojkar, frekvent tobak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Sheet1!$B$7:$B$24</c:f>
              <c:numCache>
                <c:formatCode>0.0</c:formatCode>
                <c:ptCount val="18"/>
                <c:pt idx="0">
                  <c:v>22.335647217139591</c:v>
                </c:pt>
                <c:pt idx="1">
                  <c:v>19.845531326046423</c:v>
                </c:pt>
                <c:pt idx="2">
                  <c:v>17.397719188924977</c:v>
                </c:pt>
                <c:pt idx="3">
                  <c:v>17.3448829080263</c:v>
                </c:pt>
                <c:pt idx="4">
                  <c:v>17.130069341973204</c:v>
                </c:pt>
                <c:pt idx="5">
                  <c:v>13.932011699757089</c:v>
                </c:pt>
                <c:pt idx="6">
                  <c:v>14.172529427735114</c:v>
                </c:pt>
                <c:pt idx="7">
                  <c:v>15.811073304688655</c:v>
                </c:pt>
                <c:pt idx="8">
                  <c:v>15.445023511014853</c:v>
                </c:pt>
                <c:pt idx="9">
                  <c:v>12.102307432879547</c:v>
                </c:pt>
                <c:pt idx="10">
                  <c:v>12.288166216293273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0D-4F46-976B-BB41D21FE198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Sheet1!$C$7:$C$24</c:f>
              <c:numCache>
                <c:formatCode>General</c:formatCode>
                <c:ptCount val="18"/>
                <c:pt idx="10" formatCode="0.0">
                  <c:v>10.385848962643768</c:v>
                </c:pt>
                <c:pt idx="11" formatCode="0.0">
                  <c:v>8.1411439553060205</c:v>
                </c:pt>
                <c:pt idx="12" formatCode="0.0">
                  <c:v>8.2459754187991621</c:v>
                </c:pt>
                <c:pt idx="13" formatCode="0.0">
                  <c:v>8.6099311197903496</c:v>
                </c:pt>
                <c:pt idx="14" formatCode="0.0">
                  <c:v>6.8079138284969698</c:v>
                </c:pt>
                <c:pt idx="15" formatCode="0">
                  <c:v>6.86</c:v>
                </c:pt>
                <c:pt idx="16" formatCode="0.0">
                  <c:v>7.514045539110656</c:v>
                </c:pt>
                <c:pt idx="17" formatCode="0">
                  <c:v>9.4499999999999993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0D-4F46-976B-BB41D21FE198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Pojkar, tobak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Sheet1!$D$7:$D$24</c:f>
              <c:numCache>
                <c:formatCode>0.0</c:formatCode>
                <c:ptCount val="18"/>
                <c:pt idx="0">
                  <c:v>34.503968090897871</c:v>
                </c:pt>
                <c:pt idx="1">
                  <c:v>30.782725839305805</c:v>
                </c:pt>
                <c:pt idx="2">
                  <c:v>27.291233273071931</c:v>
                </c:pt>
                <c:pt idx="3">
                  <c:v>28.464536579326904</c:v>
                </c:pt>
                <c:pt idx="4">
                  <c:v>27.471040024931522</c:v>
                </c:pt>
                <c:pt idx="5">
                  <c:v>24.965502260775434</c:v>
                </c:pt>
                <c:pt idx="6">
                  <c:v>27.180670456447423</c:v>
                </c:pt>
                <c:pt idx="7">
                  <c:v>27.925600202013392</c:v>
                </c:pt>
                <c:pt idx="8">
                  <c:v>26.29521755049484</c:v>
                </c:pt>
                <c:pt idx="9">
                  <c:v>23.197358677066916</c:v>
                </c:pt>
                <c:pt idx="10">
                  <c:v>22.809202497338774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0D-4F46-976B-BB41D21FE198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Sheet1!$E$7:$E$24</c:f>
              <c:numCache>
                <c:formatCode>General</c:formatCode>
                <c:ptCount val="18"/>
                <c:pt idx="10" formatCode="0.0">
                  <c:v>18.264112666998543</c:v>
                </c:pt>
                <c:pt idx="11" formatCode="0.0">
                  <c:v>15.52403809661012</c:v>
                </c:pt>
                <c:pt idx="12" formatCode="0.0">
                  <c:v>14.683722793072603</c:v>
                </c:pt>
                <c:pt idx="13" formatCode="0.0">
                  <c:v>14.448598486875268</c:v>
                </c:pt>
                <c:pt idx="14" formatCode="0.0">
                  <c:v>12.6545053852505</c:v>
                </c:pt>
                <c:pt idx="15" formatCode="0">
                  <c:v>12.12</c:v>
                </c:pt>
                <c:pt idx="16" formatCode="0.0">
                  <c:v>13.778992845288069</c:v>
                </c:pt>
                <c:pt idx="17" formatCode="0">
                  <c:v>16.05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0D-4F46-976B-BB41D21FE198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Flickor, frekvent tobak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Sheet1!$F$7:$F$24</c:f>
              <c:numCache>
                <c:formatCode>0.0</c:formatCode>
                <c:ptCount val="18"/>
                <c:pt idx="0">
                  <c:v>16.058756557214416</c:v>
                </c:pt>
                <c:pt idx="1">
                  <c:v>14.596184682233329</c:v>
                </c:pt>
                <c:pt idx="2">
                  <c:v>14.292776165889515</c:v>
                </c:pt>
                <c:pt idx="3">
                  <c:v>13.664484225572766</c:v>
                </c:pt>
                <c:pt idx="4">
                  <c:v>11.85417279273592</c:v>
                </c:pt>
                <c:pt idx="5">
                  <c:v>11.267486855130912</c:v>
                </c:pt>
                <c:pt idx="6">
                  <c:v>11.915788923367261</c:v>
                </c:pt>
                <c:pt idx="7">
                  <c:v>12.424858611084282</c:v>
                </c:pt>
                <c:pt idx="8">
                  <c:v>12.944039812403307</c:v>
                </c:pt>
                <c:pt idx="9">
                  <c:v>11.790252338712905</c:v>
                </c:pt>
                <c:pt idx="10">
                  <c:v>9.1864965807912764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0D-4F46-976B-BB41D21FE198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Sheet1!$G$7:$G$24</c:f>
              <c:numCache>
                <c:formatCode>General</c:formatCode>
                <c:ptCount val="18"/>
                <c:pt idx="10" formatCode="0.0">
                  <c:v>6.5152811011758693</c:v>
                </c:pt>
                <c:pt idx="11" formatCode="0.0">
                  <c:v>5.8252523113532257</c:v>
                </c:pt>
                <c:pt idx="12" formatCode="0.0">
                  <c:v>6.7064271666674387</c:v>
                </c:pt>
                <c:pt idx="13" formatCode="0.0">
                  <c:v>5.3366636716201468</c:v>
                </c:pt>
                <c:pt idx="14" formatCode="0.0">
                  <c:v>4.4438098100765702</c:v>
                </c:pt>
                <c:pt idx="15" formatCode="0">
                  <c:v>4.59</c:v>
                </c:pt>
                <c:pt idx="16" formatCode="0.0">
                  <c:v>4.9187262793383999</c:v>
                </c:pt>
                <c:pt idx="17" formatCode="0">
                  <c:v>4.01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0D-4F46-976B-BB41D21FE198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  <c:pt idx="0">
                  <c:v>Flickor, tobak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Sheet1!$H$7:$H$24</c:f>
              <c:numCache>
                <c:formatCode>0.0</c:formatCode>
                <c:ptCount val="18"/>
                <c:pt idx="0">
                  <c:v>34.953166671477753</c:v>
                </c:pt>
                <c:pt idx="1">
                  <c:v>31.318441076586751</c:v>
                </c:pt>
                <c:pt idx="2">
                  <c:v>30.492380987831851</c:v>
                </c:pt>
                <c:pt idx="3">
                  <c:v>30.910610168054106</c:v>
                </c:pt>
                <c:pt idx="4">
                  <c:v>28.203814282369972</c:v>
                </c:pt>
                <c:pt idx="5">
                  <c:v>29.941407452099817</c:v>
                </c:pt>
                <c:pt idx="6">
                  <c:v>28.449175180549155</c:v>
                </c:pt>
                <c:pt idx="7">
                  <c:v>30.644987830841725</c:v>
                </c:pt>
                <c:pt idx="8">
                  <c:v>28.709272418757127</c:v>
                </c:pt>
                <c:pt idx="9">
                  <c:v>26.890498384056038</c:v>
                </c:pt>
                <c:pt idx="10">
                  <c:v>23.76601267109589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00D-4F46-976B-BB41D21FE198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Sheet1!$A$7:$A$24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Sheet1!$I$7:$I$24</c:f>
              <c:numCache>
                <c:formatCode>General</c:formatCode>
                <c:ptCount val="18"/>
                <c:pt idx="10" formatCode="0.0">
                  <c:v>18.194412100401635</c:v>
                </c:pt>
                <c:pt idx="11" formatCode="0.0">
                  <c:v>16.859081685454079</c:v>
                </c:pt>
                <c:pt idx="12" formatCode="0.0">
                  <c:v>17.366444169091551</c:v>
                </c:pt>
                <c:pt idx="13" formatCode="0.0">
                  <c:v>14.600227216364285</c:v>
                </c:pt>
                <c:pt idx="14" formatCode="0.0">
                  <c:v>12.8114601026037</c:v>
                </c:pt>
                <c:pt idx="15" formatCode="0">
                  <c:v>13.03</c:v>
                </c:pt>
                <c:pt idx="16" formatCode="0.0">
                  <c:v>14.220952630409315</c:v>
                </c:pt>
                <c:pt idx="17" formatCode="0">
                  <c:v>12.99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00D-4F46-976B-BB41D21F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52792"/>
        <c:axId val="469051616"/>
      </c:lineChart>
      <c:catAx>
        <c:axId val="469052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5161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6905161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5279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Pojkar, frekvent rökning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Sheet1!$B$25:$B$42</c:f>
              <c:numCache>
                <c:formatCode>General</c:formatCode>
                <c:ptCount val="18"/>
                <c:pt idx="2" formatCode="0.0">
                  <c:v>27.585287432853157</c:v>
                </c:pt>
                <c:pt idx="3" formatCode="0.0">
                  <c:v>26.879328363419912</c:v>
                </c:pt>
                <c:pt idx="4" formatCode="0.0">
                  <c:v>27.325402626419091</c:v>
                </c:pt>
                <c:pt idx="5" formatCode="0.0">
                  <c:v>27.185407308123001</c:v>
                </c:pt>
                <c:pt idx="6" formatCode="0.0">
                  <c:v>23.007842936805982</c:v>
                </c:pt>
                <c:pt idx="7" formatCode="0.0">
                  <c:v>23.866080403947226</c:v>
                </c:pt>
                <c:pt idx="8" formatCode="0.0">
                  <c:v>27.09624942740783</c:v>
                </c:pt>
                <c:pt idx="9" formatCode="0.0">
                  <c:v>25.30757239934956</c:v>
                </c:pt>
                <c:pt idx="10" formatCode="0.0">
                  <c:v>24.964272964566135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ED-46D1-8FDE-A07184F947EF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Sheet1!$C$25:$C$42</c:f>
              <c:numCache>
                <c:formatCode>General</c:formatCode>
                <c:ptCount val="18"/>
                <c:pt idx="10" formatCode="0.0">
                  <c:v>21.157464585891333</c:v>
                </c:pt>
                <c:pt idx="11" formatCode="0.0">
                  <c:v>20.390331159100672</c:v>
                </c:pt>
                <c:pt idx="12" formatCode="0.0">
                  <c:v>21.93018902188216</c:v>
                </c:pt>
                <c:pt idx="13" formatCode="0.0">
                  <c:v>20.476213767634182</c:v>
                </c:pt>
                <c:pt idx="14" formatCode="0.0">
                  <c:v>18.303002102889899</c:v>
                </c:pt>
                <c:pt idx="15" formatCode="0.0">
                  <c:v>18.834172802705112</c:v>
                </c:pt>
                <c:pt idx="16" formatCode="0.0">
                  <c:v>17.736611877064071</c:v>
                </c:pt>
                <c:pt idx="17" formatCode="0">
                  <c:v>18.48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ED-46D1-8FDE-A07184F947EF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Pojkar,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Sheet1!$D$25:$D$42</c:f>
              <c:numCache>
                <c:formatCode>General</c:formatCode>
                <c:ptCount val="18"/>
                <c:pt idx="2" formatCode="0.0">
                  <c:v>41.403427750208316</c:v>
                </c:pt>
                <c:pt idx="3" formatCode="0.0">
                  <c:v>41.278492654858212</c:v>
                </c:pt>
                <c:pt idx="4" formatCode="0.0">
                  <c:v>43.668258436470111</c:v>
                </c:pt>
                <c:pt idx="5" formatCode="0.0">
                  <c:v>44.18222013349596</c:v>
                </c:pt>
                <c:pt idx="6" formatCode="0.0">
                  <c:v>39.596069120963321</c:v>
                </c:pt>
                <c:pt idx="7" formatCode="0.0">
                  <c:v>40.425513107362846</c:v>
                </c:pt>
                <c:pt idx="8" formatCode="0.0">
                  <c:v>43.035131984076642</c:v>
                </c:pt>
                <c:pt idx="9" formatCode="0.0">
                  <c:v>40.321385707333064</c:v>
                </c:pt>
                <c:pt idx="10" formatCode="0.0">
                  <c:v>40.800582134974306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ED-46D1-8FDE-A07184F947EF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Sheet1!$E$25:$E$42</c:f>
              <c:numCache>
                <c:formatCode>General</c:formatCode>
                <c:ptCount val="18"/>
                <c:pt idx="10" formatCode="0.0">
                  <c:v>32.936810784025042</c:v>
                </c:pt>
                <c:pt idx="11" formatCode="0.0">
                  <c:v>33.281946361202834</c:v>
                </c:pt>
                <c:pt idx="12" formatCode="0.0">
                  <c:v>36.726504187152919</c:v>
                </c:pt>
                <c:pt idx="13" formatCode="0.0">
                  <c:v>33.028840723595501</c:v>
                </c:pt>
                <c:pt idx="14" formatCode="0.0">
                  <c:v>30.932587631590899</c:v>
                </c:pt>
                <c:pt idx="15" formatCode="0.0">
                  <c:v>31.522397380004318</c:v>
                </c:pt>
                <c:pt idx="16" formatCode="0.0">
                  <c:v>29.268009228485973</c:v>
                </c:pt>
                <c:pt idx="17" formatCode="0">
                  <c:v>30.35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ED-46D1-8FDE-A07184F947EF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Flickor, frekvent 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Sheet1!$F$25:$F$42</c:f>
              <c:numCache>
                <c:formatCode>General</c:formatCode>
                <c:ptCount val="18"/>
                <c:pt idx="2" formatCode="0.0">
                  <c:v>19.508567157836893</c:v>
                </c:pt>
                <c:pt idx="3" formatCode="0.0">
                  <c:v>20.94784551695928</c:v>
                </c:pt>
                <c:pt idx="4" formatCode="0.0">
                  <c:v>19.842452140126259</c:v>
                </c:pt>
                <c:pt idx="5" formatCode="0.0">
                  <c:v>17.464360628152615</c:v>
                </c:pt>
                <c:pt idx="6" formatCode="0.0">
                  <c:v>18.939723121586798</c:v>
                </c:pt>
                <c:pt idx="7" formatCode="0.0">
                  <c:v>21.065282936231572</c:v>
                </c:pt>
                <c:pt idx="8" formatCode="0.0">
                  <c:v>20.147454085190937</c:v>
                </c:pt>
                <c:pt idx="9" formatCode="0.0">
                  <c:v>20.577599658106671</c:v>
                </c:pt>
                <c:pt idx="10" formatCode="0.0">
                  <c:v>18.277291830381639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ED-46D1-8FDE-A07184F947EF}"/>
            </c:ext>
          </c:extLst>
        </c:ser>
        <c:ser>
          <c:idx val="2"/>
          <c:order val="5"/>
          <c:tx>
            <c:strRef>
              <c:f>Sheet1!$G$22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Sheet1!$G$25:$G$42</c:f>
              <c:numCache>
                <c:formatCode>General</c:formatCode>
                <c:ptCount val="18"/>
                <c:pt idx="10" formatCode="0.0">
                  <c:v>16.311025746175243</c:v>
                </c:pt>
                <c:pt idx="11" formatCode="0.0">
                  <c:v>14.57357354317678</c:v>
                </c:pt>
                <c:pt idx="12" formatCode="0.0">
                  <c:v>11.67839775804134</c:v>
                </c:pt>
                <c:pt idx="13" formatCode="0.0">
                  <c:v>11.313833109557532</c:v>
                </c:pt>
                <c:pt idx="14" formatCode="0.0">
                  <c:v>9.4267317907933705</c:v>
                </c:pt>
                <c:pt idx="15" formatCode="0.0">
                  <c:v>8.5318061142531789</c:v>
                </c:pt>
                <c:pt idx="16" formatCode="0.0">
                  <c:v>9.0288610223175549</c:v>
                </c:pt>
                <c:pt idx="17" formatCode="0">
                  <c:v>8.41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2ED-46D1-8FDE-A07184F947EF}"/>
            </c:ext>
          </c:extLst>
        </c:ser>
        <c:ser>
          <c:idx val="4"/>
          <c:order val="6"/>
          <c:tx>
            <c:strRef>
              <c:f>Sheet1!$H$22</c:f>
              <c:strCache>
                <c:ptCount val="1"/>
                <c:pt idx="0">
                  <c:v>Flickor,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Sheet1!$H$25:$H$42</c:f>
              <c:numCache>
                <c:formatCode>General</c:formatCode>
                <c:ptCount val="18"/>
                <c:pt idx="2" formatCode="0.0">
                  <c:v>39.238401558210462</c:v>
                </c:pt>
                <c:pt idx="3" formatCode="0.0">
                  <c:v>41.948986533902342</c:v>
                </c:pt>
                <c:pt idx="4" formatCode="0.0">
                  <c:v>42.570247503256375</c:v>
                </c:pt>
                <c:pt idx="5" formatCode="0.0">
                  <c:v>42.74213552516153</c:v>
                </c:pt>
                <c:pt idx="6" formatCode="0.0">
                  <c:v>41.161928052430213</c:v>
                </c:pt>
                <c:pt idx="7" formatCode="0.0">
                  <c:v>43.142437020974214</c:v>
                </c:pt>
                <c:pt idx="8" formatCode="0.0">
                  <c:v>44.175794182107943</c:v>
                </c:pt>
                <c:pt idx="9" formatCode="0.0">
                  <c:v>41.502257587167023</c:v>
                </c:pt>
                <c:pt idx="10" formatCode="0.0">
                  <c:v>39.966996859678623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2ED-46D1-8FDE-A07184F947EF}"/>
            </c:ext>
          </c:extLst>
        </c:ser>
        <c:ser>
          <c:idx val="6"/>
          <c:order val="7"/>
          <c:tx>
            <c:strRef>
              <c:f>Sheet1!$I$22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Sheet1!$A$25:$A$42</c:f>
              <c:strCach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strCache>
            </c:strRef>
          </c:cat>
          <c:val>
            <c:numRef>
              <c:f>Sheet1!$I$25:$I$42</c:f>
              <c:numCache>
                <c:formatCode>General</c:formatCode>
                <c:ptCount val="18"/>
                <c:pt idx="10" formatCode="0.0">
                  <c:v>34.409328445801989</c:v>
                </c:pt>
                <c:pt idx="11" formatCode="0.0">
                  <c:v>31.751098489593549</c:v>
                </c:pt>
                <c:pt idx="12" formatCode="0.0">
                  <c:v>29.66388562527402</c:v>
                </c:pt>
                <c:pt idx="13" formatCode="0.0">
                  <c:v>27.787704852939555</c:v>
                </c:pt>
                <c:pt idx="14" formatCode="0.0">
                  <c:v>26.864549846400902</c:v>
                </c:pt>
                <c:pt idx="15" formatCode="0.0">
                  <c:v>27.053410621388579</c:v>
                </c:pt>
                <c:pt idx="16" formatCode="0.0">
                  <c:v>27.950011742478395</c:v>
                </c:pt>
                <c:pt idx="17" formatCode="0">
                  <c:v>25.5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2ED-46D1-8FDE-A07184F94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50440"/>
        <c:axId val="469046128"/>
      </c:lineChart>
      <c:catAx>
        <c:axId val="469050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4612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69046128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6905044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Sheet1!$B$2:$B$7</c:f>
              <c:numCache>
                <c:formatCode>###0</c:formatCode>
                <c:ptCount val="6"/>
                <c:pt idx="0">
                  <c:v>25.215639378842408</c:v>
                </c:pt>
                <c:pt idx="1">
                  <c:v>29.544561517952094</c:v>
                </c:pt>
                <c:pt idx="2">
                  <c:v>28.63208441466173</c:v>
                </c:pt>
                <c:pt idx="3">
                  <c:v>35.659999999999997</c:v>
                </c:pt>
                <c:pt idx="4">
                  <c:v>35.238560814059397</c:v>
                </c:pt>
                <c:pt idx="5">
                  <c:v>36.630000000000003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D-470B-A128-5366154180F8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Sheet1!$C$2:$C$7</c:f>
              <c:numCache>
                <c:formatCode>###0</c:formatCode>
                <c:ptCount val="6"/>
                <c:pt idx="0">
                  <c:v>20.097752821355332</c:v>
                </c:pt>
                <c:pt idx="1">
                  <c:v>22.506525163868222</c:v>
                </c:pt>
                <c:pt idx="2">
                  <c:v>23.8854734086764</c:v>
                </c:pt>
                <c:pt idx="3">
                  <c:v>28.03</c:v>
                </c:pt>
                <c:pt idx="4">
                  <c:v>28.5727075698859</c:v>
                </c:pt>
                <c:pt idx="5">
                  <c:v>27.21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CD-470B-A128-536615418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Sheet1!$D$2:$D$7</c:f>
              <c:numCache>
                <c:formatCode>###0</c:formatCode>
                <c:ptCount val="6"/>
                <c:pt idx="0">
                  <c:v>26.747395047951063</c:v>
                </c:pt>
                <c:pt idx="1">
                  <c:v>36.216752661690748</c:v>
                </c:pt>
                <c:pt idx="2">
                  <c:v>41.620377132899698</c:v>
                </c:pt>
                <c:pt idx="3">
                  <c:v>42.718294465542833</c:v>
                </c:pt>
                <c:pt idx="4">
                  <c:v>44.773390747525497</c:v>
                </c:pt>
                <c:pt idx="5">
                  <c:v>42.72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CD-470B-A128-5366154180F8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Sheet1!$E$2:$E$7</c:f>
              <c:numCache>
                <c:formatCode>###0</c:formatCode>
                <c:ptCount val="6"/>
                <c:pt idx="0">
                  <c:v>21.216543435896138</c:v>
                </c:pt>
                <c:pt idx="1">
                  <c:v>25.575475373221789</c:v>
                </c:pt>
                <c:pt idx="2">
                  <c:v>28.839479180862813</c:v>
                </c:pt>
                <c:pt idx="3">
                  <c:v>34.08976243769601</c:v>
                </c:pt>
                <c:pt idx="4">
                  <c:v>37.025043253997403</c:v>
                </c:pt>
                <c:pt idx="5">
                  <c:v>30.97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CD-470B-A128-536615418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6654792"/>
        <c:axId val="646639504"/>
      </c:lineChart>
      <c:catAx>
        <c:axId val="646654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646639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46639504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64665479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7945980538261757"/>
          <c:y val="0.11855747402150985"/>
          <c:w val="0.47284109789071138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6.5698250247606502</c:v>
                </c:pt>
                <c:pt idx="47" formatCode="0.0">
                  <c:v>8.1260875217675306</c:v>
                </c:pt>
                <c:pt idx="48" formatCode="0.0">
                  <c:v>8.52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45-4BC0-92D7-0A74D3C0CFCA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Pojkar, gy 2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Sheet1!$C$2:$C$50</c:f>
              <c:numCache>
                <c:formatCode>General</c:formatCode>
                <c:ptCount val="49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16.866359447004601</c:v>
                </c:pt>
                <c:pt idx="45" formatCode="0.0">
                  <c:v>20.888307602018113</c:v>
                </c:pt>
                <c:pt idx="46" formatCode="0.0">
                  <c:v>19.5293722597021</c:v>
                </c:pt>
                <c:pt idx="47" formatCode="0.0">
                  <c:v>17.311954454302398</c:v>
                </c:pt>
                <c:pt idx="48" formatCode="0.0">
                  <c:v>19.18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45-4BC0-92D7-0A74D3C0CF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Sheet1!$D$2:$D$50</c:f>
              <c:numCache>
                <c:formatCode>General</c:formatCode>
                <c:ptCount val="49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  <c:pt idx="47" formatCode="0.0">
                  <c:v>5.8560274896712601</c:v>
                </c:pt>
                <c:pt idx="48" formatCode="0.0">
                  <c:v>5.64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45-4BC0-92D7-0A74D3C0CFCA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</c:strCache>
            </c:strRef>
          </c:cat>
          <c:val>
            <c:numRef>
              <c:f>Sheet1!$E$2:$E$50</c:f>
              <c:numCache>
                <c:formatCode>General</c:formatCode>
                <c:ptCount val="49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13.5796305541687</c:v>
                </c:pt>
                <c:pt idx="45" formatCode="0.0">
                  <c:v>14.00475017020991</c:v>
                </c:pt>
                <c:pt idx="46" formatCode="0.0">
                  <c:v>13.885184377589701</c:v>
                </c:pt>
                <c:pt idx="47" formatCode="0.0">
                  <c:v>13.9746007298424</c:v>
                </c:pt>
                <c:pt idx="48" formatCode="0.0">
                  <c:v>12.62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345-4BC0-92D7-0A74D3C0C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948344"/>
        <c:axId val="470945208"/>
      </c:lineChart>
      <c:catAx>
        <c:axId val="470948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520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470945208"/>
        <c:scaling>
          <c:orientation val="minMax"/>
          <c:max val="3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834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2654636233513259E-2"/>
          <c:y val="0.10481653465627201"/>
          <c:w val="0.49357385710042057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Åk 9, 30 dagar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Sheet1!$A$20:$A$50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Sheet1!$B$20:$B$50</c:f>
              <c:numCache>
                <c:formatCode>0</c:formatCode>
                <c:ptCount val="31"/>
                <c:pt idx="0">
                  <c:v>0.37616404847404711</c:v>
                </c:pt>
                <c:pt idx="1">
                  <c:v>1.0776166413803974</c:v>
                </c:pt>
                <c:pt idx="2">
                  <c:v>0.58765091958522797</c:v>
                </c:pt>
                <c:pt idx="3">
                  <c:v>1.0818621118282206</c:v>
                </c:pt>
                <c:pt idx="4">
                  <c:v>1.05434530733275</c:v>
                </c:pt>
                <c:pt idx="5">
                  <c:v>1.0047918091858854</c:v>
                </c:pt>
                <c:pt idx="6">
                  <c:v>1.223849563852939</c:v>
                </c:pt>
                <c:pt idx="7">
                  <c:v>1.8622926410452101</c:v>
                </c:pt>
                <c:pt idx="8">
                  <c:v>1.8595291631933244</c:v>
                </c:pt>
                <c:pt idx="9">
                  <c:v>2.6121669538614616</c:v>
                </c:pt>
                <c:pt idx="10">
                  <c:v>2.6007846857390557</c:v>
                </c:pt>
                <c:pt idx="11">
                  <c:v>2.2515303625205894</c:v>
                </c:pt>
                <c:pt idx="12">
                  <c:v>2.4286334414108728</c:v>
                </c:pt>
                <c:pt idx="13">
                  <c:v>2.5745042813531418</c:v>
                </c:pt>
                <c:pt idx="14">
                  <c:v>1.8339096051890964</c:v>
                </c:pt>
                <c:pt idx="15">
                  <c:v>2.3214918617249416</c:v>
                </c:pt>
                <c:pt idx="16">
                  <c:v>2.239809357943205</c:v>
                </c:pt>
                <c:pt idx="17">
                  <c:v>1.9643144880305197</c:v>
                </c:pt>
                <c:pt idx="18">
                  <c:v>1.4293613288685258</c:v>
                </c:pt>
                <c:pt idx="19">
                  <c:v>1.7120140751739354</c:v>
                </c:pt>
                <c:pt idx="20">
                  <c:v>2.2683797310984133</c:v>
                </c:pt>
                <c:pt idx="21">
                  <c:v>2.686579895769114</c:v>
                </c:pt>
                <c:pt idx="22">
                  <c:v>1.8055531409632737</c:v>
                </c:pt>
                <c:pt idx="23">
                  <c:v>2.2999999999999998</c:v>
                </c:pt>
                <c:pt idx="24">
                  <c:v>2.1</c:v>
                </c:pt>
                <c:pt idx="25">
                  <c:v>2</c:v>
                </c:pt>
                <c:pt idx="26">
                  <c:v>2</c:v>
                </c:pt>
                <c:pt idx="27">
                  <c:v>1.9</c:v>
                </c:pt>
                <c:pt idx="28">
                  <c:v>2</c:v>
                </c:pt>
                <c:pt idx="29">
                  <c:v>2.0797484786660401</c:v>
                </c:pt>
                <c:pt idx="30">
                  <c:v>1.92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98-4904-8FF8-548571FD3FF2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Åk 9, 20 gånger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Sheet1!$A$20:$A$50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Sheet1!$C$20:$C$50</c:f>
              <c:numCache>
                <c:formatCode>0</c:formatCode>
                <c:ptCount val="31"/>
                <c:pt idx="0">
                  <c:v>0.16336533650260199</c:v>
                </c:pt>
                <c:pt idx="1">
                  <c:v>0.45679058241844001</c:v>
                </c:pt>
                <c:pt idx="2">
                  <c:v>0.233873966336965</c:v>
                </c:pt>
                <c:pt idx="3">
                  <c:v>0.35532893039034602</c:v>
                </c:pt>
                <c:pt idx="4">
                  <c:v>0.47652194364039901</c:v>
                </c:pt>
                <c:pt idx="5">
                  <c:v>0.35915802490130699</c:v>
                </c:pt>
                <c:pt idx="6">
                  <c:v>0.31840652016946402</c:v>
                </c:pt>
                <c:pt idx="7">
                  <c:v>0.68258821803987202</c:v>
                </c:pt>
                <c:pt idx="8">
                  <c:v>0.86940292476065595</c:v>
                </c:pt>
                <c:pt idx="9">
                  <c:v>0.73629813754740303</c:v>
                </c:pt>
                <c:pt idx="10">
                  <c:v>0.778614241298348</c:v>
                </c:pt>
                <c:pt idx="11">
                  <c:v>0.92736966753336103</c:v>
                </c:pt>
                <c:pt idx="12">
                  <c:v>1.09372739571248</c:v>
                </c:pt>
                <c:pt idx="13">
                  <c:v>1.0314517010637601</c:v>
                </c:pt>
                <c:pt idx="14">
                  <c:v>0.96260700025103696</c:v>
                </c:pt>
                <c:pt idx="15">
                  <c:v>1.15473654793525</c:v>
                </c:pt>
                <c:pt idx="16">
                  <c:v>0.92375309557756802</c:v>
                </c:pt>
                <c:pt idx="17">
                  <c:v>0.77666191723391398</c:v>
                </c:pt>
                <c:pt idx="18">
                  <c:v>0.78383872479398997</c:v>
                </c:pt>
                <c:pt idx="19">
                  <c:v>0.803159203420727</c:v>
                </c:pt>
                <c:pt idx="20">
                  <c:v>1.35581694403957</c:v>
                </c:pt>
                <c:pt idx="21">
                  <c:v>1.0927111235331</c:v>
                </c:pt>
                <c:pt idx="22">
                  <c:v>1.4226734437002599</c:v>
                </c:pt>
                <c:pt idx="23">
                  <c:v>1</c:v>
                </c:pt>
                <c:pt idx="24">
                  <c:v>1.6</c:v>
                </c:pt>
                <c:pt idx="25">
                  <c:v>1.5</c:v>
                </c:pt>
                <c:pt idx="26">
                  <c:v>1.4</c:v>
                </c:pt>
                <c:pt idx="27">
                  <c:v>1.3</c:v>
                </c:pt>
                <c:pt idx="28">
                  <c:v>1.3</c:v>
                </c:pt>
                <c:pt idx="29" formatCode="###0">
                  <c:v>1.7</c:v>
                </c:pt>
                <c:pt idx="30" formatCode="###0">
                  <c:v>1.27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98-4904-8FF8-548571FD3F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Gy 2, 30 dagar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Sheet1!$A$20:$A$50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Sheet1!$D$20:$D$50</c:f>
              <c:numCache>
                <c:formatCode>General</c:formatCode>
                <c:ptCount val="31"/>
                <c:pt idx="15" formatCode="0">
                  <c:v>3.3082903084286475</c:v>
                </c:pt>
                <c:pt idx="16" formatCode="0">
                  <c:v>3.4686588489073493</c:v>
                </c:pt>
                <c:pt idx="17" formatCode="0">
                  <c:v>3.7419095933499555</c:v>
                </c:pt>
                <c:pt idx="18" formatCode="0">
                  <c:v>2.9521664300050001</c:v>
                </c:pt>
                <c:pt idx="19" formatCode="0">
                  <c:v>2.9766096397159898</c:v>
                </c:pt>
                <c:pt idx="20" formatCode="0">
                  <c:v>3.3189511791707225</c:v>
                </c:pt>
                <c:pt idx="21" formatCode="0">
                  <c:v>3.7568290895722818</c:v>
                </c:pt>
                <c:pt idx="22" formatCode="0">
                  <c:v>3.9669210440897666</c:v>
                </c:pt>
                <c:pt idx="23" formatCode="0">
                  <c:v>4.4000000000000004</c:v>
                </c:pt>
                <c:pt idx="24" formatCode="0">
                  <c:v>4</c:v>
                </c:pt>
                <c:pt idx="25" formatCode="0">
                  <c:v>3.8</c:v>
                </c:pt>
                <c:pt idx="26" formatCode="0">
                  <c:v>3.5</c:v>
                </c:pt>
                <c:pt idx="27" formatCode="0">
                  <c:v>4.8</c:v>
                </c:pt>
                <c:pt idx="28" formatCode="0">
                  <c:v>4.8</c:v>
                </c:pt>
                <c:pt idx="29" formatCode="0">
                  <c:v>3.88080633329802</c:v>
                </c:pt>
                <c:pt idx="30" formatCode="0">
                  <c:v>3.94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98-4904-8FF8-548571FD3FF2}"/>
            </c:ext>
          </c:extLst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Gy 2, 20 gånger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Sheet1!$A$20:$A$50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Sheet1!$E$20:$E$50</c:f>
              <c:numCache>
                <c:formatCode>General</c:formatCode>
                <c:ptCount val="31"/>
                <c:pt idx="15" formatCode="0">
                  <c:v>2.3842413571421202</c:v>
                </c:pt>
                <c:pt idx="16" formatCode="0">
                  <c:v>2.54615610047906</c:v>
                </c:pt>
                <c:pt idx="17" formatCode="0">
                  <c:v>2.6181985848670899</c:v>
                </c:pt>
                <c:pt idx="18" formatCode="0">
                  <c:v>2.4116626044143801</c:v>
                </c:pt>
                <c:pt idx="19" formatCode="0">
                  <c:v>2.3335324645473099</c:v>
                </c:pt>
                <c:pt idx="20" formatCode="0">
                  <c:v>2.9719085154599001</c:v>
                </c:pt>
                <c:pt idx="21" formatCode="0">
                  <c:v>3.2515140247440901</c:v>
                </c:pt>
                <c:pt idx="22" formatCode="0">
                  <c:v>3.1252858681225302</c:v>
                </c:pt>
                <c:pt idx="23" formatCode="0">
                  <c:v>3.1</c:v>
                </c:pt>
                <c:pt idx="24" formatCode="0">
                  <c:v>3.3</c:v>
                </c:pt>
                <c:pt idx="25" formatCode="0">
                  <c:v>3.7</c:v>
                </c:pt>
                <c:pt idx="26" formatCode="0">
                  <c:v>2.9</c:v>
                </c:pt>
                <c:pt idx="27" formatCode="0">
                  <c:v>3.8</c:v>
                </c:pt>
                <c:pt idx="28" formatCode="0">
                  <c:v>3</c:v>
                </c:pt>
                <c:pt idx="29" formatCode="###0">
                  <c:v>2.9</c:v>
                </c:pt>
                <c:pt idx="30" formatCode="###0">
                  <c:v>3.26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98-4904-8FF8-548571FD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942072"/>
        <c:axId val="470943248"/>
      </c:lineChart>
      <c:catAx>
        <c:axId val="470942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324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70943248"/>
        <c:scaling>
          <c:orientation val="minMax"/>
          <c:max val="6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2072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5.94130416517447E-2"/>
          <c:y val="0.11855747402150985"/>
          <c:w val="0.51415911432465111"/>
          <c:h val="0.1389055330975954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55658346360001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Kokain</c:v>
                </c:pt>
                <c:pt idx="4">
                  <c:v>Ecstasy</c:v>
                </c:pt>
                <c:pt idx="5">
                  <c:v>LSD m.fl. psykedelia</c:v>
                </c:pt>
                <c:pt idx="6">
                  <c:v>Smärtstillande</c:v>
                </c:pt>
                <c:pt idx="7">
                  <c:v>Sömn/lugnande</c:v>
                </c:pt>
                <c:pt idx="8">
                  <c:v>Amfetamin</c:v>
                </c:pt>
                <c:pt idx="9">
                  <c:v>Spice el. likn.</c:v>
                </c:pt>
                <c:pt idx="10">
                  <c:v>Annat</c:v>
                </c:pt>
                <c:pt idx="11">
                  <c:v>Vet ej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Sheet1!$B$4:$B$17</c:f>
              <c:numCache>
                <c:formatCode>0</c:formatCode>
                <c:ptCount val="14"/>
                <c:pt idx="0">
                  <c:v>87.65</c:v>
                </c:pt>
                <c:pt idx="1">
                  <c:v>65.180999999999997</c:v>
                </c:pt>
                <c:pt idx="2">
                  <c:v>71.063999999999993</c:v>
                </c:pt>
                <c:pt idx="3">
                  <c:v>13.39</c:v>
                </c:pt>
                <c:pt idx="4">
                  <c:v>14.9</c:v>
                </c:pt>
                <c:pt idx="5">
                  <c:v>9.31</c:v>
                </c:pt>
                <c:pt idx="6">
                  <c:v>12.257</c:v>
                </c:pt>
                <c:pt idx="7">
                  <c:v>9.01</c:v>
                </c:pt>
                <c:pt idx="8">
                  <c:v>11.63</c:v>
                </c:pt>
                <c:pt idx="9">
                  <c:v>7.95</c:v>
                </c:pt>
                <c:pt idx="10">
                  <c:v>3.96</c:v>
                </c:pt>
                <c:pt idx="11">
                  <c:v>3.99</c:v>
                </c:pt>
                <c:pt idx="12">
                  <c:v>7.83</c:v>
                </c:pt>
                <c:pt idx="13">
                  <c:v>1.44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8-494E-996D-9D3625E6BB4E}"/>
            </c:ext>
          </c:extLst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Sheet1!$A$4:$A$17</c:f>
              <c:strCache>
                <c:ptCount val="14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Kokain</c:v>
                </c:pt>
                <c:pt idx="4">
                  <c:v>Ecstasy</c:v>
                </c:pt>
                <c:pt idx="5">
                  <c:v>LSD m.fl. psykedelia</c:v>
                </c:pt>
                <c:pt idx="6">
                  <c:v>Smärtstillande</c:v>
                </c:pt>
                <c:pt idx="7">
                  <c:v>Sömn/lugnande</c:v>
                </c:pt>
                <c:pt idx="8">
                  <c:v>Amfetamin</c:v>
                </c:pt>
                <c:pt idx="9">
                  <c:v>Spice el. likn.</c:v>
                </c:pt>
                <c:pt idx="10">
                  <c:v>Annat</c:v>
                </c:pt>
                <c:pt idx="11">
                  <c:v>Vet ej</c:v>
                </c:pt>
                <c:pt idx="12">
                  <c:v>Heroin</c:v>
                </c:pt>
                <c:pt idx="13">
                  <c:v>Ej svar</c:v>
                </c:pt>
              </c:strCache>
            </c:strRef>
          </c:cat>
          <c:val>
            <c:numRef>
              <c:f>Sheet1!$C$4:$C$17</c:f>
              <c:numCache>
                <c:formatCode>0</c:formatCode>
                <c:ptCount val="14"/>
                <c:pt idx="0">
                  <c:v>94.02</c:v>
                </c:pt>
                <c:pt idx="1">
                  <c:v>78.125</c:v>
                </c:pt>
                <c:pt idx="2">
                  <c:v>67.319999999999993</c:v>
                </c:pt>
                <c:pt idx="3">
                  <c:v>11.1</c:v>
                </c:pt>
                <c:pt idx="4">
                  <c:v>10.97</c:v>
                </c:pt>
                <c:pt idx="5">
                  <c:v>10.96</c:v>
                </c:pt>
                <c:pt idx="6">
                  <c:v>10.444000000000001</c:v>
                </c:pt>
                <c:pt idx="7">
                  <c:v>8.01</c:v>
                </c:pt>
                <c:pt idx="8">
                  <c:v>7.39</c:v>
                </c:pt>
                <c:pt idx="9">
                  <c:v>3.69</c:v>
                </c:pt>
                <c:pt idx="10">
                  <c:v>2.15</c:v>
                </c:pt>
                <c:pt idx="11">
                  <c:v>1.7</c:v>
                </c:pt>
                <c:pt idx="12">
                  <c:v>1.63</c:v>
                </c:pt>
                <c:pt idx="1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A8-494E-996D-9D3625E6B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470944032"/>
        <c:axId val="470946776"/>
      </c:barChart>
      <c:catAx>
        <c:axId val="47094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6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70946776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0944032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6122119525348876"/>
          <c:y val="7.8101293622636805E-2"/>
          <c:w val="0.51517772524239791"/>
          <c:h val="7.115713523303651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Sheet1!$B$2:$B$9</c:f>
              <c:numCache>
                <c:formatCode>###0.00</c:formatCode>
                <c:ptCount val="8"/>
                <c:pt idx="0">
                  <c:v>2.7607980800206966</c:v>
                </c:pt>
                <c:pt idx="1">
                  <c:v>2.7040928139947358</c:v>
                </c:pt>
                <c:pt idx="2">
                  <c:v>2.7987304302751448</c:v>
                </c:pt>
                <c:pt idx="3">
                  <c:v>1.9431178737049006</c:v>
                </c:pt>
                <c:pt idx="4">
                  <c:v>0.94669239363470814</c:v>
                </c:pt>
                <c:pt idx="5" formatCode="0.00">
                  <c:v>1.19</c:v>
                </c:pt>
                <c:pt idx="6">
                  <c:v>0.888680289526669</c:v>
                </c:pt>
                <c:pt idx="7" formatCode="0.00">
                  <c:v>1.43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D-470B-A128-5366154180F8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Sheet1!$C$2:$C$9</c:f>
              <c:numCache>
                <c:formatCode>###0.00</c:formatCode>
                <c:ptCount val="8"/>
                <c:pt idx="0">
                  <c:v>2.0156659709084406</c:v>
                </c:pt>
                <c:pt idx="1">
                  <c:v>1.494056035593303</c:v>
                </c:pt>
                <c:pt idx="2">
                  <c:v>2.4288572113760081</c:v>
                </c:pt>
                <c:pt idx="3">
                  <c:v>1.3043393094673119</c:v>
                </c:pt>
                <c:pt idx="4">
                  <c:v>0.5317312398958014</c:v>
                </c:pt>
                <c:pt idx="5" formatCode="0.00">
                  <c:v>0.44</c:v>
                </c:pt>
                <c:pt idx="6">
                  <c:v>0.61226452060862502</c:v>
                </c:pt>
                <c:pt idx="7" formatCode="0.00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CD-470B-A128-536615418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Sheet1!$D$2:$D$9</c:f>
              <c:numCache>
                <c:formatCode>###0.00</c:formatCode>
                <c:ptCount val="8"/>
                <c:pt idx="0">
                  <c:v>5.3770212327969098</c:v>
                </c:pt>
                <c:pt idx="1">
                  <c:v>5.2457271915890296</c:v>
                </c:pt>
                <c:pt idx="2">
                  <c:v>6.0950326924384104</c:v>
                </c:pt>
                <c:pt idx="3">
                  <c:v>3.7301009673669498</c:v>
                </c:pt>
                <c:pt idx="4">
                  <c:v>3.40649568191427</c:v>
                </c:pt>
                <c:pt idx="5">
                  <c:v>2.1061357254151698</c:v>
                </c:pt>
                <c:pt idx="6">
                  <c:v>1.0061533193513501</c:v>
                </c:pt>
                <c:pt idx="7" formatCode="0.00">
                  <c:v>1.19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CD-470B-A128-5366154180F8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Sheet1!$E$2:$E$9</c:f>
              <c:numCache>
                <c:formatCode>###0.00</c:formatCode>
                <c:ptCount val="8"/>
                <c:pt idx="0">
                  <c:v>2.6772168694767497</c:v>
                </c:pt>
                <c:pt idx="1">
                  <c:v>2.00436454244762</c:v>
                </c:pt>
                <c:pt idx="2">
                  <c:v>2.6934493605084699</c:v>
                </c:pt>
                <c:pt idx="3">
                  <c:v>2.71922721503811</c:v>
                </c:pt>
                <c:pt idx="4">
                  <c:v>1.88403511187363</c:v>
                </c:pt>
                <c:pt idx="5">
                  <c:v>1.56478709820224</c:v>
                </c:pt>
                <c:pt idx="6">
                  <c:v>0.92996964268041504</c:v>
                </c:pt>
                <c:pt idx="7" formatCode="0.00">
                  <c:v>0.46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CD-470B-A128-536615418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947952"/>
        <c:axId val="470947168"/>
      </c:lineChart>
      <c:catAx>
        <c:axId val="470947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7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70947168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7952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7945980538261757"/>
          <c:y val="0.11855747402150985"/>
          <c:w val="0.47284109789071138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  <c:pt idx="6">
                    <c:v>Åk 9</c:v>
                  </c:pt>
                  <c:pt idx="7">
                    <c:v>Gy 2</c:v>
                  </c:pt>
                </c:lvl>
                <c:lvl>
                  <c:pt idx="0">
                    <c:v>Spice eller liknande rökmixar</c:v>
                  </c:pt>
                  <c:pt idx="2">
                    <c:v>Mefedron, metedron eller liknande</c:v>
                  </c:pt>
                  <c:pt idx="4">
                    <c:v>Annan nätdrog</c:v>
                  </c:pt>
                  <c:pt idx="6">
                    <c:v>Nätdroger totalt</c:v>
                  </c:pt>
                </c:lvl>
              </c:multiLvlStrCache>
            </c:multiLvlStrRef>
          </c:cat>
          <c:val>
            <c:numRef>
              <c:f>Sheet1!$B$5:$I$5</c:f>
              <c:numCache>
                <c:formatCode>0.00</c:formatCode>
                <c:ptCount val="8"/>
                <c:pt idx="0">
                  <c:v>0.84</c:v>
                </c:pt>
                <c:pt idx="1">
                  <c:v>0.59</c:v>
                </c:pt>
                <c:pt idx="2">
                  <c:v>0.36</c:v>
                </c:pt>
                <c:pt idx="3">
                  <c:v>0.27</c:v>
                </c:pt>
                <c:pt idx="4">
                  <c:v>0.46</c:v>
                </c:pt>
                <c:pt idx="5">
                  <c:v>0.4</c:v>
                </c:pt>
                <c:pt idx="6">
                  <c:v>1.43</c:v>
                </c:pt>
                <c:pt idx="7">
                  <c:v>1.19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CB-457F-8085-D424915517BD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  <c:pt idx="6">
                    <c:v>Åk 9</c:v>
                  </c:pt>
                  <c:pt idx="7">
                    <c:v>Gy 2</c:v>
                  </c:pt>
                </c:lvl>
                <c:lvl>
                  <c:pt idx="0">
                    <c:v>Spice eller liknande rökmixar</c:v>
                  </c:pt>
                  <c:pt idx="2">
                    <c:v>Mefedron, metedron eller liknande</c:v>
                  </c:pt>
                  <c:pt idx="4">
                    <c:v>Annan nätdrog</c:v>
                  </c:pt>
                  <c:pt idx="6">
                    <c:v>Nätdroger totalt</c:v>
                  </c:pt>
                </c:lvl>
              </c:multiLvlStrCache>
            </c:multiLvlStrRef>
          </c:cat>
          <c:val>
            <c:numRef>
              <c:f>Sheet1!$B$6:$I$6</c:f>
              <c:numCache>
                <c:formatCode>0.00</c:formatCode>
                <c:ptCount val="8"/>
                <c:pt idx="0">
                  <c:v>0.28999999999999998</c:v>
                </c:pt>
                <c:pt idx="1">
                  <c:v>0.21</c:v>
                </c:pt>
                <c:pt idx="2">
                  <c:v>0.06</c:v>
                </c:pt>
                <c:pt idx="3">
                  <c:v>0.11</c:v>
                </c:pt>
                <c:pt idx="4">
                  <c:v>0.16</c:v>
                </c:pt>
                <c:pt idx="5">
                  <c:v>0.17</c:v>
                </c:pt>
                <c:pt idx="6">
                  <c:v>0.5</c:v>
                </c:pt>
                <c:pt idx="7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CB-457F-8085-D42491551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470944424"/>
        <c:axId val="470944816"/>
      </c:barChart>
      <c:catAx>
        <c:axId val="470944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4816"/>
        <c:crosses val="autoZero"/>
        <c:auto val="1"/>
        <c:lblAlgn val="ctr"/>
        <c:lblOffset val="100"/>
        <c:tickMarkSkip val="1"/>
        <c:noMultiLvlLbl val="0"/>
      </c:catAx>
      <c:valAx>
        <c:axId val="470944816"/>
        <c:scaling>
          <c:orientation val="minMax"/>
          <c:max val="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0944424"/>
        <c:crosses val="autoZero"/>
        <c:crossBetween val="between"/>
        <c:majorUnit val="1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9637412915303541E-2"/>
          <c:y val="8.6116759197911327E-2"/>
          <c:w val="0.34499471851765895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1-C093-4102-BA3D-61602F1A59F2}"/>
              </c:ext>
            </c:extLst>
          </c:dPt>
          <c:cat>
            <c:strRef>
              <c:f>Sheet1!$A$20:$A$35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Sheet1!$B$20:$B$35</c:f>
              <c:numCache>
                <c:formatCode>0.0</c:formatCode>
                <c:ptCount val="16"/>
                <c:pt idx="0">
                  <c:v>2.3671895854023566</c:v>
                </c:pt>
                <c:pt idx="1">
                  <c:v>2.3728479369616204</c:v>
                </c:pt>
                <c:pt idx="2">
                  <c:v>1.8401686586122461</c:v>
                </c:pt>
                <c:pt idx="3">
                  <c:v>2.2020605677232274</c:v>
                </c:pt>
                <c:pt idx="4">
                  <c:v>2.5829810387142071</c:v>
                </c:pt>
                <c:pt idx="5">
                  <c:v>2.9845416587035412</c:v>
                </c:pt>
                <c:pt idx="6">
                  <c:v>2.3412903159065821</c:v>
                </c:pt>
                <c:pt idx="7">
                  <c:v>2.8150238653432837</c:v>
                </c:pt>
                <c:pt idx="8">
                  <c:v>2.1898474084480757</c:v>
                </c:pt>
                <c:pt idx="9">
                  <c:v>2.5486635204459205</c:v>
                </c:pt>
                <c:pt idx="10">
                  <c:v>3.0684500393390999</c:v>
                </c:pt>
                <c:pt idx="11">
                  <c:v>2.3658850260384501</c:v>
                </c:pt>
                <c:pt idx="12">
                  <c:v>2.28515068632269</c:v>
                </c:pt>
                <c:pt idx="13">
                  <c:v>2.5</c:v>
                </c:pt>
                <c:pt idx="14">
                  <c:v>3.5537054104580958</c:v>
                </c:pt>
                <c:pt idx="15">
                  <c:v>4.34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93-4102-BA3D-61602F1A59F2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4-C093-4102-BA3D-61602F1A59F2}"/>
              </c:ext>
            </c:extLst>
          </c:dPt>
          <c:cat>
            <c:strRef>
              <c:f>Sheet1!$A$20:$A$35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Sheet1!$C$20:$C$35</c:f>
              <c:numCache>
                <c:formatCode>0.0</c:formatCode>
                <c:ptCount val="16"/>
                <c:pt idx="0">
                  <c:v>3.0517853254819842</c:v>
                </c:pt>
                <c:pt idx="1">
                  <c:v>3.4020994551009092</c:v>
                </c:pt>
                <c:pt idx="2">
                  <c:v>3.5466574613486839</c:v>
                </c:pt>
                <c:pt idx="3">
                  <c:v>3.9023441058926469</c:v>
                </c:pt>
                <c:pt idx="4">
                  <c:v>3.7811130548168128</c:v>
                </c:pt>
                <c:pt idx="5">
                  <c:v>3.5649095746829245</c:v>
                </c:pt>
                <c:pt idx="6">
                  <c:v>3.5824545693163028</c:v>
                </c:pt>
                <c:pt idx="7">
                  <c:v>3.2126068991575134</c:v>
                </c:pt>
                <c:pt idx="8">
                  <c:v>3.3053449868954985</c:v>
                </c:pt>
                <c:pt idx="9">
                  <c:v>4.0443328119844821</c:v>
                </c:pt>
                <c:pt idx="10">
                  <c:v>4.7939444911690501</c:v>
                </c:pt>
                <c:pt idx="11">
                  <c:v>3.5757288135818799</c:v>
                </c:pt>
                <c:pt idx="12">
                  <c:v>3.4949188844024195</c:v>
                </c:pt>
                <c:pt idx="13">
                  <c:v>4.6100000000000003</c:v>
                </c:pt>
                <c:pt idx="14">
                  <c:v>3.7243125533337835</c:v>
                </c:pt>
                <c:pt idx="15">
                  <c:v>6.02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93-4102-BA3D-61602F1A59F2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Sheet1!$A$20:$A$35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Sheet1!$D$20:$D$35</c:f>
              <c:numCache>
                <c:formatCode>0.0</c:formatCode>
                <c:ptCount val="16"/>
                <c:pt idx="0">
                  <c:v>2.8521232057416301</c:v>
                </c:pt>
                <c:pt idx="1">
                  <c:v>3.0665133091964472</c:v>
                </c:pt>
                <c:pt idx="2">
                  <c:v>3.0257142257856664</c:v>
                </c:pt>
                <c:pt idx="3">
                  <c:v>3.1737134380210579</c:v>
                </c:pt>
                <c:pt idx="4">
                  <c:v>3.1144147188457634</c:v>
                </c:pt>
                <c:pt idx="5">
                  <c:v>3.9412396189000067</c:v>
                </c:pt>
                <c:pt idx="6">
                  <c:v>3.9255571439578576</c:v>
                </c:pt>
                <c:pt idx="7">
                  <c:v>3.9512958409799568</c:v>
                </c:pt>
                <c:pt idx="8">
                  <c:v>3.0756502137231556</c:v>
                </c:pt>
                <c:pt idx="9">
                  <c:v>4.1014447535579794</c:v>
                </c:pt>
                <c:pt idx="10">
                  <c:v>4.8076923076923102</c:v>
                </c:pt>
                <c:pt idx="11">
                  <c:v>3.2942717264052401</c:v>
                </c:pt>
                <c:pt idx="12">
                  <c:v>4.0724823346191403</c:v>
                </c:pt>
                <c:pt idx="13">
                  <c:v>3.97</c:v>
                </c:pt>
                <c:pt idx="14">
                  <c:v>5.1420486169761874</c:v>
                </c:pt>
                <c:pt idx="15">
                  <c:v>4.79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093-4102-BA3D-61602F1A59F2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Sheet1!$A$20:$A$35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Sheet1!$E$20:$E$35</c:f>
              <c:numCache>
                <c:formatCode>0.0</c:formatCode>
                <c:ptCount val="16"/>
                <c:pt idx="0">
                  <c:v>3.30177788039714</c:v>
                </c:pt>
                <c:pt idx="1">
                  <c:v>4.010783225593717</c:v>
                </c:pt>
                <c:pt idx="2">
                  <c:v>4.4749877966493621</c:v>
                </c:pt>
                <c:pt idx="3">
                  <c:v>4.3622548913353558</c:v>
                </c:pt>
                <c:pt idx="4">
                  <c:v>5.1504416419850454</c:v>
                </c:pt>
                <c:pt idx="5">
                  <c:v>4.5428997439279906</c:v>
                </c:pt>
                <c:pt idx="6">
                  <c:v>4.4499639670810316</c:v>
                </c:pt>
                <c:pt idx="7">
                  <c:v>3.6337398398277987</c:v>
                </c:pt>
                <c:pt idx="8">
                  <c:v>4.2273635001269874</c:v>
                </c:pt>
                <c:pt idx="9">
                  <c:v>4.0978329594506224</c:v>
                </c:pt>
                <c:pt idx="10">
                  <c:v>4.3807463493780396</c:v>
                </c:pt>
                <c:pt idx="11">
                  <c:v>4.1820972534112304</c:v>
                </c:pt>
                <c:pt idx="12">
                  <c:v>4.2712655055660793</c:v>
                </c:pt>
                <c:pt idx="13">
                  <c:v>5.17</c:v>
                </c:pt>
                <c:pt idx="14">
                  <c:v>5.356681049859108</c:v>
                </c:pt>
                <c:pt idx="15">
                  <c:v>3.93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093-4102-BA3D-61602F1A5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945600"/>
        <c:axId val="470946384"/>
      </c:lineChart>
      <c:catAx>
        <c:axId val="470945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638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70946384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0945600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8E95-4B1D-A535-C869E6912BDC}"/>
              </c:ext>
            </c:extLst>
          </c:dPt>
          <c:cat>
            <c:strRef>
              <c:f>Sheet1!$A$5:$A$35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Sheet1!$B$5:$B$35</c:f>
              <c:numCache>
                <c:formatCode>0.0</c:formatCode>
                <c:ptCount val="31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2.4380652772316198</c:v>
                </c:pt>
                <c:pt idx="26">
                  <c:v>2.1600411348092501</c:v>
                </c:pt>
                <c:pt idx="27">
                  <c:v>1.4912823895412755</c:v>
                </c:pt>
                <c:pt idx="28">
                  <c:v>1.65</c:v>
                </c:pt>
                <c:pt idx="29">
                  <c:v>2.0882449091625501</c:v>
                </c:pt>
                <c:pt idx="30">
                  <c:v>2.27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95-4B1D-A535-C869E6912BDC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4-8E95-4B1D-A535-C869E6912BDC}"/>
              </c:ext>
            </c:extLst>
          </c:dPt>
          <c:cat>
            <c:strRef>
              <c:f>Sheet1!$A$5:$A$35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Sheet1!$C$5:$C$35</c:f>
              <c:numCache>
                <c:formatCode>0.0</c:formatCode>
                <c:ptCount val="31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5.0861706599411498</c:v>
                </c:pt>
                <c:pt idx="26">
                  <c:v>3.9199190394807299</c:v>
                </c:pt>
                <c:pt idx="27">
                  <c:v>3.1782500816453263</c:v>
                </c:pt>
                <c:pt idx="28">
                  <c:v>4.1100000000000003</c:v>
                </c:pt>
                <c:pt idx="29">
                  <c:v>4.0187026877443399</c:v>
                </c:pt>
                <c:pt idx="30">
                  <c:v>3.06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E95-4B1D-A535-C869E6912BDC}"/>
            </c:ext>
          </c:extLst>
        </c:ser>
        <c:ser>
          <c:idx val="5"/>
          <c:order val="2"/>
          <c:tx>
            <c:strRef>
              <c:f>Sheet1!$D$4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Sheet1!$D$5:$D$35</c:f>
              <c:numCache>
                <c:formatCode>General</c:formatCode>
                <c:ptCount val="31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  <c:pt idx="27" formatCode="0.0">
                  <c:v>4.9789128133779013</c:v>
                </c:pt>
                <c:pt idx="28" formatCode="0.0">
                  <c:v>4.09</c:v>
                </c:pt>
                <c:pt idx="29" formatCode="0.0">
                  <c:v>4.3336682541048202</c:v>
                </c:pt>
                <c:pt idx="30" formatCode="0.0">
                  <c:v>3.68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E95-4B1D-A535-C869E6912BDC}"/>
            </c:ext>
          </c:extLst>
        </c:ser>
        <c:ser>
          <c:idx val="7"/>
          <c:order val="3"/>
          <c:tx>
            <c:strRef>
              <c:f>Sheet1!$E$4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Sheet1!$E$5:$E$35</c:f>
              <c:numCache>
                <c:formatCode>General</c:formatCode>
                <c:ptCount val="31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  <c:pt idx="27" formatCode="0.0">
                  <c:v>5.6885939339594929</c:v>
                </c:pt>
                <c:pt idx="28" formatCode="0.0">
                  <c:v>6.3</c:v>
                </c:pt>
                <c:pt idx="29" formatCode="0.0">
                  <c:v>6.4569282410222</c:v>
                </c:pt>
                <c:pt idx="30" formatCode="0.0">
                  <c:v>4.8099999999999996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E95-4B1D-A535-C869E6912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68976"/>
        <c:axId val="472377200"/>
      </c:lineChart>
      <c:catAx>
        <c:axId val="469068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237720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72377200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69068976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416504088009513"/>
          <c:y val="0.10168295130276006"/>
          <c:w val="0.47019930183126823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648E-2"/>
          <c:y val="8.8999306894035068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Årskurs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DCE4-4D64-AD49-F589FFDC1884}"/>
              </c:ext>
            </c:extLst>
          </c:dPt>
          <c:cat>
            <c:strRef>
              <c:f>Sheet1!$A$5:$A$31</c:f>
              <c:strCache>
                <c:ptCount val="27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</c:strCache>
            </c:strRef>
          </c:cat>
          <c:val>
            <c:numRef>
              <c:f>Sheet1!$B$5:$B$31</c:f>
              <c:numCache>
                <c:formatCode>0.0</c:formatCode>
                <c:ptCount val="27"/>
                <c:pt idx="0">
                  <c:v>0.546163227835326</c:v>
                </c:pt>
                <c:pt idx="1">
                  <c:v>0.36438420541952399</c:v>
                </c:pt>
                <c:pt idx="2">
                  <c:v>0.25975395260318801</c:v>
                </c:pt>
                <c:pt idx="3">
                  <c:v>0.41155167410223897</c:v>
                </c:pt>
                <c:pt idx="4">
                  <c:v>0.525854866950629</c:v>
                </c:pt>
                <c:pt idx="5">
                  <c:v>0.50391337462464703</c:v>
                </c:pt>
                <c:pt idx="6">
                  <c:v>0.66936441728717899</c:v>
                </c:pt>
                <c:pt idx="7">
                  <c:v>0.616245184554985</c:v>
                </c:pt>
                <c:pt idx="8">
                  <c:v>0.89035410721699704</c:v>
                </c:pt>
                <c:pt idx="9">
                  <c:v>0.66110744003223898</c:v>
                </c:pt>
                <c:pt idx="10">
                  <c:v>0.60227022768671101</c:v>
                </c:pt>
                <c:pt idx="11">
                  <c:v>1.14070751931167</c:v>
                </c:pt>
                <c:pt idx="12">
                  <c:v>1.3933536765230901</c:v>
                </c:pt>
                <c:pt idx="13">
                  <c:v>1.1885993140817199</c:v>
                </c:pt>
                <c:pt idx="14">
                  <c:v>1.7681014210581301</c:v>
                </c:pt>
                <c:pt idx="15">
                  <c:v>1.28613012190934</c:v>
                </c:pt>
                <c:pt idx="16">
                  <c:v>1.3801429361099</c:v>
                </c:pt>
                <c:pt idx="17">
                  <c:v>1.51607022565447</c:v>
                </c:pt>
                <c:pt idx="18">
                  <c:v>1.42176971996931</c:v>
                </c:pt>
                <c:pt idx="19">
                  <c:v>1.2880320123342499</c:v>
                </c:pt>
                <c:pt idx="20">
                  <c:v>1.1150928098884501</c:v>
                </c:pt>
                <c:pt idx="21">
                  <c:v>1.2154169846440399</c:v>
                </c:pt>
                <c:pt idx="22">
                  <c:v>0.88128893864840796</c:v>
                </c:pt>
                <c:pt idx="23">
                  <c:v>1.0296537701872699</c:v>
                </c:pt>
                <c:pt idx="24">
                  <c:v>0.93</c:v>
                </c:pt>
                <c:pt idx="25">
                  <c:v>0.71335003928538099</c:v>
                </c:pt>
                <c:pt idx="26">
                  <c:v>0.93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E4-4D64-AD49-F589FFDC1884}"/>
            </c:ext>
          </c:extLst>
        </c:ser>
        <c:ser>
          <c:idx val="3"/>
          <c:order val="1"/>
          <c:tx>
            <c:strRef>
              <c:f>Sheet1!$C$4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6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3-DCE4-4D64-AD49-F589FFDC1884}"/>
              </c:ext>
            </c:extLst>
          </c:dPt>
          <c:cat>
            <c:strRef>
              <c:f>Sheet1!$A$5:$A$31</c:f>
              <c:strCache>
                <c:ptCount val="27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</c:strCache>
            </c:strRef>
          </c:cat>
          <c:val>
            <c:numRef>
              <c:f>Sheet1!$C$5:$C$31</c:f>
              <c:numCache>
                <c:formatCode>General</c:formatCode>
                <c:ptCount val="27"/>
                <c:pt idx="11" formatCode="0.0">
                  <c:v>0.78710585344319695</c:v>
                </c:pt>
                <c:pt idx="12" formatCode="0.0">
                  <c:v>0.86843877445117601</c:v>
                </c:pt>
                <c:pt idx="13" formatCode="0.0">
                  <c:v>0.85519244115909898</c:v>
                </c:pt>
                <c:pt idx="14" formatCode="0.0">
                  <c:v>1.3178706119514301</c:v>
                </c:pt>
                <c:pt idx="15" formatCode="0.0">
                  <c:v>0.77602931245362305</c:v>
                </c:pt>
                <c:pt idx="16" formatCode="0.0">
                  <c:v>1.1789045619662999</c:v>
                </c:pt>
                <c:pt idx="17" formatCode="0.0">
                  <c:v>1.00442942477205</c:v>
                </c:pt>
                <c:pt idx="18" formatCode="0.0">
                  <c:v>1.09036032099066</c:v>
                </c:pt>
                <c:pt idx="19" formatCode="0.0">
                  <c:v>0.83086254527774595</c:v>
                </c:pt>
                <c:pt idx="20" formatCode="0.0">
                  <c:v>0.67831859609608602</c:v>
                </c:pt>
                <c:pt idx="21" formatCode="0.0">
                  <c:v>0.70819785423231196</c:v>
                </c:pt>
                <c:pt idx="22" formatCode="0.0">
                  <c:v>0.598913092173191</c:v>
                </c:pt>
                <c:pt idx="23" formatCode="0.0">
                  <c:v>0.69566266455971404</c:v>
                </c:pt>
                <c:pt idx="24" formatCode="0.0">
                  <c:v>0.56000000000000005</c:v>
                </c:pt>
                <c:pt idx="25" formatCode="0.0">
                  <c:v>0.65297016218911996</c:v>
                </c:pt>
                <c:pt idx="26" formatCode="0.0">
                  <c:v>0.57999999999999996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E4-4D64-AD49-F589FFDC1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2374064"/>
        <c:axId val="472378768"/>
      </c:lineChart>
      <c:catAx>
        <c:axId val="47237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237876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72378768"/>
        <c:scaling>
          <c:orientation val="minMax"/>
          <c:max val="2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2374064"/>
        <c:crosses val="autoZero"/>
        <c:crossBetween val="midCat"/>
        <c:majorUnit val="0.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00815783123911E-2"/>
          <c:y val="0.11542389066799791"/>
          <c:w val="0.27617193041593063"/>
          <c:h val="0.14198848054856428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1154657316190046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Sheet1!$B$5:$G$5</c:f>
              <c:numCache>
                <c:formatCode>0.0</c:formatCode>
                <c:ptCount val="6"/>
                <c:pt idx="0">
                  <c:v>1.25</c:v>
                </c:pt>
                <c:pt idx="1">
                  <c:v>0.75</c:v>
                </c:pt>
                <c:pt idx="2">
                  <c:v>0.93</c:v>
                </c:pt>
                <c:pt idx="3">
                  <c:v>0.61</c:v>
                </c:pt>
                <c:pt idx="4">
                  <c:v>0.69</c:v>
                </c:pt>
                <c:pt idx="5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51-4A93-9610-088FA3BA2393}"/>
            </c:ext>
          </c:extLst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Sheet1!$B$3:$G$4</c:f>
              <c:multiLvlStrCache>
                <c:ptCount val="6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12 månaderna</c:v>
                  </c:pt>
                  <c:pt idx="4">
                    <c:v>Senaste 30 dagarna</c:v>
                  </c:pt>
                </c:lvl>
              </c:multiLvlStrCache>
            </c:multiLvlStrRef>
          </c:cat>
          <c:val>
            <c:numRef>
              <c:f>Sheet1!$B$6:$G$6</c:f>
              <c:numCache>
                <c:formatCode>0.0</c:formatCode>
                <c:ptCount val="6"/>
                <c:pt idx="0">
                  <c:v>0.35</c:v>
                </c:pt>
                <c:pt idx="1">
                  <c:v>0.24</c:v>
                </c:pt>
                <c:pt idx="2">
                  <c:v>0.27</c:v>
                </c:pt>
                <c:pt idx="3">
                  <c:v>7.0000000000000007E-2</c:v>
                </c:pt>
                <c:pt idx="4">
                  <c:v>0.06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51-4A93-9610-088FA3BA2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472374456"/>
        <c:axId val="472375632"/>
      </c:barChart>
      <c:catAx>
        <c:axId val="472374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/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2375632"/>
        <c:crosses val="autoZero"/>
        <c:auto val="1"/>
        <c:lblAlgn val="ctr"/>
        <c:lblOffset val="100"/>
        <c:tickMarkSkip val="1"/>
        <c:noMultiLvlLbl val="0"/>
      </c:catAx>
      <c:valAx>
        <c:axId val="472375632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2374456"/>
        <c:crosses val="autoZero"/>
        <c:crossBetween val="between"/>
        <c:majorUnit val="0.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6874331099389974"/>
          <c:y val="0.1271505108722277"/>
          <c:w val="0.35290075643974805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4704296805374854E-2"/>
          <c:y val="8.8999306894035068E-2"/>
          <c:w val="0.88833810863932272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Sheet1!$A$4:$A$34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Sheet1!$B$4:$B$34</c:f>
              <c:numCache>
                <c:formatCode>0</c:formatCode>
                <c:ptCount val="31"/>
                <c:pt idx="0">
                  <c:v>5.2</c:v>
                </c:pt>
                <c:pt idx="1">
                  <c:v>5.0999999999999996</c:v>
                </c:pt>
                <c:pt idx="2">
                  <c:v>4.7</c:v>
                </c:pt>
                <c:pt idx="3">
                  <c:v>5.0999999999999996</c:v>
                </c:pt>
                <c:pt idx="4">
                  <c:v>6.6</c:v>
                </c:pt>
                <c:pt idx="5">
                  <c:v>7</c:v>
                </c:pt>
                <c:pt idx="6">
                  <c:v>9.1999999999999993</c:v>
                </c:pt>
                <c:pt idx="7">
                  <c:v>8.6999999999999993</c:v>
                </c:pt>
                <c:pt idx="8">
                  <c:v>8.1</c:v>
                </c:pt>
                <c:pt idx="9">
                  <c:v>8</c:v>
                </c:pt>
                <c:pt idx="10">
                  <c:v>11.9</c:v>
                </c:pt>
                <c:pt idx="11">
                  <c:v>8.5</c:v>
                </c:pt>
                <c:pt idx="12">
                  <c:v>7.9</c:v>
                </c:pt>
                <c:pt idx="13">
                  <c:v>7.7</c:v>
                </c:pt>
                <c:pt idx="14">
                  <c:v>7.3</c:v>
                </c:pt>
                <c:pt idx="15">
                  <c:v>7</c:v>
                </c:pt>
                <c:pt idx="16">
                  <c:v>7.8</c:v>
                </c:pt>
                <c:pt idx="17">
                  <c:v>6.7</c:v>
                </c:pt>
                <c:pt idx="18">
                  <c:v>4.7</c:v>
                </c:pt>
                <c:pt idx="19">
                  <c:v>4.8</c:v>
                </c:pt>
                <c:pt idx="20">
                  <c:v>6</c:v>
                </c:pt>
                <c:pt idx="21">
                  <c:v>4.9000000000000004</c:v>
                </c:pt>
                <c:pt idx="22">
                  <c:v>3.9</c:v>
                </c:pt>
                <c:pt idx="23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9C-442D-8463-9CED55698220}"/>
            </c:ext>
          </c:extLst>
        </c:ser>
        <c:ser>
          <c:idx val="3"/>
          <c:order val="1"/>
          <c:tx>
            <c:strRef>
              <c:f>Sheet1!$C$3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Sheet1!$A$4:$A$34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Sheet1!$C$4:$C$34</c:f>
              <c:numCache>
                <c:formatCode>General</c:formatCode>
                <c:ptCount val="31"/>
                <c:pt idx="23" formatCode="0">
                  <c:v>6.08</c:v>
                </c:pt>
                <c:pt idx="24" formatCode="0">
                  <c:v>4</c:v>
                </c:pt>
                <c:pt idx="25" formatCode="0">
                  <c:v>4.9400000000000004</c:v>
                </c:pt>
                <c:pt idx="26" formatCode="0">
                  <c:v>3.7</c:v>
                </c:pt>
                <c:pt idx="27" formatCode="0">
                  <c:v>3.05</c:v>
                </c:pt>
                <c:pt idx="28" formatCode="0">
                  <c:v>3.52</c:v>
                </c:pt>
                <c:pt idx="29" formatCode="0">
                  <c:v>3.48</c:v>
                </c:pt>
                <c:pt idx="30" formatCode="0">
                  <c:v>3.76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9C-442D-8463-9CED55698220}"/>
            </c:ext>
          </c:extLst>
        </c:ser>
        <c:ser>
          <c:idx val="5"/>
          <c:order val="2"/>
          <c:tx>
            <c:strRef>
              <c:f>Sheet1!$D$3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Sheet1!$A$4:$A$34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Sheet1!$D$4:$D$34</c:f>
              <c:numCache>
                <c:formatCode>General</c:formatCode>
                <c:ptCount val="31"/>
                <c:pt idx="15" formatCode="0">
                  <c:v>5.0999999999999996</c:v>
                </c:pt>
                <c:pt idx="16" formatCode="0">
                  <c:v>6.17</c:v>
                </c:pt>
                <c:pt idx="17" formatCode="0">
                  <c:v>6.41</c:v>
                </c:pt>
                <c:pt idx="18" formatCode="0">
                  <c:v>4.63</c:v>
                </c:pt>
                <c:pt idx="19" formatCode="0">
                  <c:v>4.8600000000000003</c:v>
                </c:pt>
                <c:pt idx="20" formatCode="0">
                  <c:v>4.99</c:v>
                </c:pt>
                <c:pt idx="21" formatCode="0">
                  <c:v>4.32</c:v>
                </c:pt>
                <c:pt idx="22" formatCode="0">
                  <c:v>4.32</c:v>
                </c:pt>
                <c:pt idx="23" formatCode="0">
                  <c:v>3.54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9C-442D-8463-9CED55698220}"/>
            </c:ext>
          </c:extLst>
        </c:ser>
        <c:ser>
          <c:idx val="7"/>
          <c:order val="3"/>
          <c:tx>
            <c:strRef>
              <c:f>Sheet1!$E$3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Sheet1!$A$4:$A$34</c:f>
              <c:strCache>
                <c:ptCount val="31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</c:strCache>
            </c:strRef>
          </c:cat>
          <c:val>
            <c:numRef>
              <c:f>Sheet1!$E$4:$E$34</c:f>
              <c:numCache>
                <c:formatCode>General</c:formatCode>
                <c:ptCount val="31"/>
                <c:pt idx="23" formatCode="0">
                  <c:v>6.24</c:v>
                </c:pt>
                <c:pt idx="24" formatCode="0">
                  <c:v>4.99</c:v>
                </c:pt>
                <c:pt idx="25" formatCode="0">
                  <c:v>4.71</c:v>
                </c:pt>
                <c:pt idx="26" formatCode="0">
                  <c:v>3.2</c:v>
                </c:pt>
                <c:pt idx="27" formatCode="0">
                  <c:v>3.68</c:v>
                </c:pt>
                <c:pt idx="28" formatCode="0">
                  <c:v>3.42</c:v>
                </c:pt>
                <c:pt idx="29" formatCode="0">
                  <c:v>3.06</c:v>
                </c:pt>
                <c:pt idx="30" formatCode="0">
                  <c:v>3.21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9C-442D-8463-9CED55698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2372104"/>
        <c:axId val="472372888"/>
      </c:lineChart>
      <c:catAx>
        <c:axId val="472372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237288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72372888"/>
        <c:scaling>
          <c:orientation val="minMax"/>
          <c:max val="1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237210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1341628583449841"/>
          <c:y val="0.10443113917580764"/>
          <c:w val="0.49021799888205708"/>
          <c:h val="0.1392402926755167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844477638523746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Sheet1!$B$3:$D$3</c:f>
              <c:strCache>
                <c:ptCount val="3"/>
                <c:pt idx="0">
                  <c:v>Någon gång</c:v>
                </c:pt>
                <c:pt idx="1">
                  <c:v>Senaste 12 månaderna</c:v>
                </c:pt>
                <c:pt idx="2">
                  <c:v>Senaste 30 dagarna</c:v>
                </c:pt>
              </c:strCache>
            </c:strRef>
          </c:cat>
          <c:val>
            <c:numRef>
              <c:f>Sheet1!$B$4:$D$4</c:f>
              <c:numCache>
                <c:formatCode>0</c:formatCode>
                <c:ptCount val="3"/>
                <c:pt idx="0">
                  <c:v>3.76</c:v>
                </c:pt>
                <c:pt idx="1">
                  <c:v>2.4500000000000002</c:v>
                </c:pt>
                <c:pt idx="2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A3-4F0F-8CF1-9192A7968A1F}"/>
            </c:ext>
          </c:extLst>
        </c:ser>
        <c:ser>
          <c:idx val="4"/>
          <c:order val="1"/>
          <c:tx>
            <c:strRef>
              <c:f>Sheet1!$A$5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Sheet1!$B$3:$D$3</c:f>
              <c:strCache>
                <c:ptCount val="3"/>
                <c:pt idx="0">
                  <c:v>Någon gång</c:v>
                </c:pt>
                <c:pt idx="1">
                  <c:v>Senaste 12 månaderna</c:v>
                </c:pt>
                <c:pt idx="2">
                  <c:v>Senaste 30 dagarna</c:v>
                </c:pt>
              </c:strCache>
            </c:strRef>
          </c:cat>
          <c:val>
            <c:numRef>
              <c:f>Sheet1!$B$5:$D$5</c:f>
              <c:numCache>
                <c:formatCode>0</c:formatCode>
                <c:ptCount val="3"/>
                <c:pt idx="0">
                  <c:v>3.21</c:v>
                </c:pt>
                <c:pt idx="1">
                  <c:v>1.63</c:v>
                </c:pt>
                <c:pt idx="2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A3-4F0F-8CF1-9192A7968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472376416"/>
        <c:axId val="472373672"/>
      </c:barChart>
      <c:catAx>
        <c:axId val="472376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2373672"/>
        <c:crosses val="autoZero"/>
        <c:auto val="1"/>
        <c:lblAlgn val="ctr"/>
        <c:lblOffset val="100"/>
        <c:tickMarkSkip val="1"/>
        <c:noMultiLvlLbl val="0"/>
      </c:catAx>
      <c:valAx>
        <c:axId val="472373672"/>
        <c:scaling>
          <c:orientation val="minMax"/>
          <c:max val="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2376416"/>
        <c:crosses val="autoZero"/>
        <c:crossBetween val="between"/>
        <c:majorUnit val="1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9752746445520057"/>
          <c:y val="7.000152059128989E-2"/>
          <c:w val="0.43922423216808709"/>
          <c:h val="0.13677688361983925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24.7</c:v>
                </c:pt>
                <c:pt idx="1">
                  <c:v>22.6</c:v>
                </c:pt>
                <c:pt idx="2">
                  <c:v>20.6</c:v>
                </c:pt>
                <c:pt idx="3">
                  <c:v>22.1</c:v>
                </c:pt>
                <c:pt idx="4">
                  <c:v>22.5</c:v>
                </c:pt>
                <c:pt idx="5">
                  <c:v>23</c:v>
                </c:pt>
                <c:pt idx="6" formatCode="###0">
                  <c:v>19.718562640448699</c:v>
                </c:pt>
                <c:pt idx="7" formatCode="###0">
                  <c:v>19.991644999999998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D-470B-A128-5366154180F8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11.6</c:v>
                </c:pt>
                <c:pt idx="1">
                  <c:v>10</c:v>
                </c:pt>
                <c:pt idx="2">
                  <c:v>8.6</c:v>
                </c:pt>
                <c:pt idx="3">
                  <c:v>9</c:v>
                </c:pt>
                <c:pt idx="4">
                  <c:v>7.3</c:v>
                </c:pt>
                <c:pt idx="5">
                  <c:v>7</c:v>
                </c:pt>
                <c:pt idx="6" formatCode="###0">
                  <c:v>6.7198106642258599</c:v>
                </c:pt>
                <c:pt idx="7" formatCode="###0">
                  <c:v>5.3421029999999998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CD-470B-A128-536615418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33.1</c:v>
                </c:pt>
                <c:pt idx="1">
                  <c:v>34.200000000000003</c:v>
                </c:pt>
                <c:pt idx="2">
                  <c:v>31.7</c:v>
                </c:pt>
                <c:pt idx="3">
                  <c:v>29.9</c:v>
                </c:pt>
                <c:pt idx="4">
                  <c:v>34.1</c:v>
                </c:pt>
                <c:pt idx="5">
                  <c:v>34</c:v>
                </c:pt>
                <c:pt idx="6" formatCode="###0">
                  <c:v>30.6041504737506</c:v>
                </c:pt>
                <c:pt idx="7" formatCode="###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CD-470B-A128-5366154180F8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12.8</c:v>
                </c:pt>
                <c:pt idx="1">
                  <c:v>11.9</c:v>
                </c:pt>
                <c:pt idx="2">
                  <c:v>9.1999999999999993</c:v>
                </c:pt>
                <c:pt idx="3">
                  <c:v>7.9</c:v>
                </c:pt>
                <c:pt idx="4">
                  <c:v>6.4</c:v>
                </c:pt>
                <c:pt idx="5">
                  <c:v>8.3000000000000007</c:v>
                </c:pt>
                <c:pt idx="6" formatCode="###0">
                  <c:v>6.7134593245238197</c:v>
                </c:pt>
                <c:pt idx="7" formatCode="###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CD-470B-A128-536615418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1975888"/>
        <c:axId val="651977064"/>
      </c:lineChart>
      <c:catAx>
        <c:axId val="651975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651977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51977064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651975888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7945980538261757"/>
          <c:y val="0.11855747402150985"/>
          <c:w val="0.47284109789071138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6.5</c:v>
                </c:pt>
                <c:pt idx="4" formatCode="General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D-470B-A128-5366154180F8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0.7</c:v>
                </c:pt>
                <c:pt idx="1">
                  <c:v>1.1000000000000001</c:v>
                </c:pt>
                <c:pt idx="2">
                  <c:v>1</c:v>
                </c:pt>
                <c:pt idx="3">
                  <c:v>0.4</c:v>
                </c:pt>
                <c:pt idx="4" formatCode="General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CD-470B-A128-536615418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10.199999999999999</c:v>
                </c:pt>
                <c:pt idx="1">
                  <c:v>12.7</c:v>
                </c:pt>
                <c:pt idx="2">
                  <c:v>12</c:v>
                </c:pt>
                <c:pt idx="3">
                  <c:v>11.5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CD-470B-A128-5366154180F8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0.60000000000000009</c:v>
                </c:pt>
                <c:pt idx="1">
                  <c:v>1.2</c:v>
                </c:pt>
                <c:pt idx="2">
                  <c:v>2</c:v>
                </c:pt>
                <c:pt idx="3">
                  <c:v>1.2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CD-470B-A128-536615418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1980984"/>
        <c:axId val="651973536"/>
      </c:lineChart>
      <c:catAx>
        <c:axId val="651980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6519735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51973536"/>
        <c:scaling>
          <c:orientation val="minMax"/>
          <c:max val="2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65198098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7945980538261757"/>
          <c:y val="0.11855747402150985"/>
          <c:w val="0.47284109789071138"/>
          <c:h val="0.15572941991380213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0.12402</cdr:x>
      <cdr:y>0.40355</cdr:y>
    </cdr:from>
    <cdr:to>
      <cdr:x>0.1564</cdr:x>
      <cdr:y>0.41726</cdr:y>
    </cdr:to>
    <cdr:cxnSp macro="">
      <cdr:nvCxnSpPr>
        <cdr:cNvPr id="3" name="Rak 2"/>
        <cdr:cNvCxnSpPr/>
      </cdr:nvCxnSpPr>
      <cdr:spPr>
        <a:xfrm xmlns:a="http://schemas.openxmlformats.org/drawingml/2006/main">
          <a:off x="1001125" y="1864880"/>
          <a:ext cx="261389" cy="6337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004687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0.12072</cdr:x>
      <cdr:y>0.57308</cdr:y>
    </cdr:from>
    <cdr:to>
      <cdr:x>0.1564</cdr:x>
      <cdr:y>0.60424</cdr:y>
    </cdr:to>
    <cdr:cxnSp macro="">
      <cdr:nvCxnSpPr>
        <cdr:cNvPr id="6" name="Rak 5"/>
        <cdr:cNvCxnSpPr/>
      </cdr:nvCxnSpPr>
      <cdr:spPr>
        <a:xfrm xmlns:a="http://schemas.openxmlformats.org/drawingml/2006/main">
          <a:off x="974482" y="2648336"/>
          <a:ext cx="288032" cy="14401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292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0.12072</cdr:x>
      <cdr:y>0.76006</cdr:y>
    </cdr:from>
    <cdr:to>
      <cdr:x>0.1564</cdr:x>
      <cdr:y>0.79123</cdr:y>
    </cdr:to>
    <cdr:cxnSp macro="">
      <cdr:nvCxnSpPr>
        <cdr:cNvPr id="8" name="Rak 7"/>
        <cdr:cNvCxnSpPr/>
      </cdr:nvCxnSpPr>
      <cdr:spPr>
        <a:xfrm xmlns:a="http://schemas.openxmlformats.org/drawingml/2006/main">
          <a:off x="974482" y="3512432"/>
          <a:ext cx="288032" cy="144016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BEBC00"/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0.33841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91" y="222840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Åk 9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0.07582</cdr:x>
      <cdr:y>0.05134</cdr:y>
    </cdr:from>
    <cdr:to>
      <cdr:x>0.31125</cdr:x>
      <cdr:y>0.13976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301465" y="196597"/>
          <a:ext cx="936131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Gy 2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2020-01-09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90029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4301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FE6FC-6F78-4B61-A90D-C5A9466AEAC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52896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D2FC7B-1F6A-4307-AC08-5184FBEAE9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64259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D2FC7B-1F6A-4307-AC08-5184FBEAE9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95926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98070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81151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4166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64591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36644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4101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41938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23549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29787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03931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67933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22420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07963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513212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10604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04106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72756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598397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39306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152339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12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90071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6077605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95810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16674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sp>
        <p:nvSpPr>
          <p:cNvPr id="5" name="textruta 4"/>
          <p:cNvSpPr txBox="1"/>
          <p:nvPr userDrawn="1"/>
        </p:nvSpPr>
        <p:spPr>
          <a:xfrm>
            <a:off x="8118082" y="6529352"/>
            <a:ext cx="86113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Gill Sans MT" pitchFamily="34" charset="0"/>
              </a:rPr>
              <a:t>Källa: CAN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180690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r>
              <a:rPr lang="sv-SE" sz="1000" b="1" dirty="0" smtClean="0">
                <a:latin typeface="Gill Sans MT" pitchFamily="34" charset="0"/>
              </a:rPr>
              <a:t>Skolelevers drogvanor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2020-01-09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803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Skolelevers drogvanor</a:t>
            </a:r>
          </a:p>
          <a:p>
            <a:pPr algn="ctr">
              <a:defRPr/>
            </a:pPr>
            <a:r>
              <a:rPr lang="sv-SE" sz="4000" b="1" smtClean="0">
                <a:latin typeface="Gill Sans MT" pitchFamily="34" charset="0"/>
              </a:rPr>
              <a:t>2019</a:t>
            </a: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800" b="1" dirty="0">
                <a:latin typeface="Gill Sans MT" pitchFamily="34" charset="0"/>
              </a:rPr>
              <a:t>Diagram </a:t>
            </a:r>
            <a:r>
              <a:rPr lang="sv-SE" sz="2800" b="1" dirty="0" smtClean="0">
                <a:latin typeface="Gill Sans MT" pitchFamily="34" charset="0"/>
              </a:rPr>
              <a:t>1–27</a:t>
            </a: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tillåtet att</a:t>
            </a:r>
            <a:r>
              <a:rPr lang="sv-SE" sz="2400" dirty="0" smtClean="0">
                <a:latin typeface="Gill Sans MT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inte tillåtet att</a:t>
            </a:r>
            <a:r>
              <a:rPr lang="sv-SE" sz="2400" b="1" dirty="0" smtClean="0">
                <a:latin typeface="Gill Sans MT" pitchFamily="34" charset="0"/>
              </a:rPr>
              <a:t> </a:t>
            </a:r>
            <a:r>
              <a:rPr lang="sv-SE" sz="2400" dirty="0" smtClean="0">
                <a:latin typeface="Gill Sans MT" pitchFamily="34" charset="0"/>
              </a:rPr>
              <a:t>på något sätt förändra bilderna om CAN:s 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varit berusade av alkohol resp. druckit ett glas alkohol vid 13 års ålder eller tidigare. 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41866029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</a:t>
            </a:r>
          </a:p>
        </p:txBody>
      </p:sp>
    </p:spTree>
    <p:extLst>
      <p:ext uri="{BB962C8B-B14F-4D97-AF65-F5344CB8AC3E}">
        <p14:creationId xmlns:p14="http://schemas.microsoft.com/office/powerpoint/2010/main" val="283226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214313"/>
            <a:ext cx="8678738" cy="1011237"/>
          </a:xfrm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alkoholkonsumenter under de senaste 12 månaderna i årskurs 9 och gymnasiets år 2, efter kön.  1971–2019.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10818240"/>
              </p:ext>
            </p:extLst>
          </p:nvPr>
        </p:nvGraphicFramePr>
        <p:xfrm>
          <a:off x="500063" y="1357298"/>
          <a:ext cx="8143875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2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74638"/>
            <a:ext cx="8208912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Beräknad genomsnittlig årskonsumtion i liter ren alkohol (100 %) i årskurs 9 och gymnasiets år 2, efter kön.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1977–2019. </a:t>
            </a:r>
            <a:r>
              <a:rPr lang="sv-SE" sz="20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(1977–1989 avser skattade värden).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18942766"/>
              </p:ext>
            </p:extLst>
          </p:nvPr>
        </p:nvGraphicFramePr>
        <p:xfrm>
          <a:off x="571472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67544" y="1340768"/>
            <a:ext cx="1555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Liter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5126" name="Freeform 8"/>
          <p:cNvSpPr>
            <a:spLocks/>
          </p:cNvSpPr>
          <p:nvPr/>
        </p:nvSpPr>
        <p:spPr bwMode="auto">
          <a:xfrm>
            <a:off x="1958139" y="4692846"/>
            <a:ext cx="689145" cy="45719"/>
          </a:xfrm>
          <a:custGeom>
            <a:avLst/>
            <a:gdLst>
              <a:gd name="T0" fmla="*/ 0 w 627"/>
              <a:gd name="T1" fmla="*/ 0 h 84"/>
              <a:gd name="T2" fmla="*/ 2147483647 w 627"/>
              <a:gd name="T3" fmla="*/ 2147483647 h 84"/>
              <a:gd name="T4" fmla="*/ 0 60000 65536"/>
              <a:gd name="T5" fmla="*/ 0 60000 65536"/>
              <a:gd name="T6" fmla="*/ 0 w 627"/>
              <a:gd name="T7" fmla="*/ 0 h 84"/>
              <a:gd name="T8" fmla="*/ 627 w 627"/>
              <a:gd name="T9" fmla="*/ 84 h 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84">
                <a:moveTo>
                  <a:pt x="0" y="0"/>
                </a:moveTo>
                <a:lnTo>
                  <a:pt x="627" y="84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7" name="Freeform 9"/>
          <p:cNvSpPr>
            <a:spLocks/>
          </p:cNvSpPr>
          <p:nvPr/>
        </p:nvSpPr>
        <p:spPr bwMode="auto">
          <a:xfrm rot="248513">
            <a:off x="1959000" y="5031659"/>
            <a:ext cx="635793" cy="46810"/>
          </a:xfrm>
          <a:custGeom>
            <a:avLst/>
            <a:gdLst>
              <a:gd name="T0" fmla="*/ 0 w 627"/>
              <a:gd name="T1" fmla="*/ 0 h 126"/>
              <a:gd name="T2" fmla="*/ 2147483647 w 627"/>
              <a:gd name="T3" fmla="*/ 2147483647 h 126"/>
              <a:gd name="T4" fmla="*/ 0 60000 65536"/>
              <a:gd name="T5" fmla="*/ 0 60000 65536"/>
              <a:gd name="T6" fmla="*/ 0 w 627"/>
              <a:gd name="T7" fmla="*/ 0 h 126"/>
              <a:gd name="T8" fmla="*/ 627 w 627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126">
                <a:moveTo>
                  <a:pt x="0" y="0"/>
                </a:moveTo>
                <a:lnTo>
                  <a:pt x="627" y="126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3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85728"/>
            <a:ext cx="8401080" cy="857256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cs typeface="Arial" charset="0"/>
              </a:rPr>
              <a:t> </a:t>
            </a:r>
            <a:r>
              <a:rPr lang="sv-SE" sz="23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Alkoholdryckers andel av den totala konsumtionen bland POJKAR i gymnasiets år 2. 2004–2019.</a:t>
            </a:r>
            <a:endParaRPr lang="sv-SE" sz="2300" b="1" dirty="0" smtClean="0">
              <a:solidFill>
                <a:srgbClr val="FF0000"/>
              </a:solidFill>
              <a:latin typeface="Arial" pitchFamily="34" charset="0"/>
              <a:ea typeface="Geneva" pitchFamily="34" charset="0"/>
              <a:cs typeface="Arial" pitchFamily="34" charset="0"/>
            </a:endParaRP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68505610"/>
              </p:ext>
            </p:extLst>
          </p:nvPr>
        </p:nvGraphicFramePr>
        <p:xfrm>
          <a:off x="428596" y="1357298"/>
          <a:ext cx="846388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028"/>
          <p:cNvSpPr txBox="1">
            <a:spLocks noChangeArrowheads="1"/>
          </p:cNvSpPr>
          <p:nvPr/>
        </p:nvSpPr>
        <p:spPr bwMode="auto">
          <a:xfrm>
            <a:off x="308670" y="1469926"/>
            <a:ext cx="9509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31" name="Text Box 1035"/>
          <p:cNvSpPr txBox="1">
            <a:spLocks noChangeArrowheads="1"/>
          </p:cNvSpPr>
          <p:nvPr/>
        </p:nvSpPr>
        <p:spPr bwMode="auto">
          <a:xfrm>
            <a:off x="8714672" y="50800"/>
            <a:ext cx="389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4a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6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85728"/>
            <a:ext cx="8401080" cy="857256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cs typeface="Arial" charset="0"/>
              </a:rPr>
              <a:t> </a:t>
            </a:r>
            <a:r>
              <a:rPr lang="sv-SE" sz="23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Alkoholdryckers andel av den totala konsumtionen bland FLICKOR i gymnasiets år 2. 2004–2019.</a:t>
            </a:r>
            <a:endParaRPr lang="sv-SE" sz="2300" b="1" dirty="0" smtClean="0">
              <a:solidFill>
                <a:srgbClr val="FF0000"/>
              </a:solidFill>
              <a:latin typeface="Arial" pitchFamily="34" charset="0"/>
              <a:ea typeface="Geneva" pitchFamily="34" charset="0"/>
              <a:cs typeface="Arial" pitchFamily="34" charset="0"/>
            </a:endParaRP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01276727"/>
              </p:ext>
            </p:extLst>
          </p:nvPr>
        </p:nvGraphicFramePr>
        <p:xfrm>
          <a:off x="428596" y="1357298"/>
          <a:ext cx="846388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028"/>
          <p:cNvSpPr txBox="1">
            <a:spLocks noChangeArrowheads="1"/>
          </p:cNvSpPr>
          <p:nvPr/>
        </p:nvSpPr>
        <p:spPr bwMode="auto">
          <a:xfrm>
            <a:off x="308670" y="1469926"/>
            <a:ext cx="9509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31" name="Text Box 1035"/>
          <p:cNvSpPr txBox="1">
            <a:spLocks noChangeArrowheads="1"/>
          </p:cNvSpPr>
          <p:nvPr/>
        </p:nvSpPr>
        <p:spPr bwMode="auto">
          <a:xfrm>
            <a:off x="8714672" y="50800"/>
            <a:ext cx="389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4b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4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intensiv-konsumerat alkohol minst en gång i månaden. 1972–2019.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27725730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5</a:t>
            </a:r>
          </a:p>
        </p:txBody>
      </p:sp>
    </p:spTree>
    <p:extLst>
      <p:ext uri="{BB962C8B-B14F-4D97-AF65-F5344CB8AC3E}">
        <p14:creationId xmlns:p14="http://schemas.microsoft.com/office/powerpoint/2010/main" val="4148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Senaste ursprungliga alkoholkällan efter årskurs. Procent. 2019. </a:t>
            </a:r>
            <a:r>
              <a:rPr lang="sv-SE" sz="2300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(Resultaten är rangordnade efter gymnasieeleverna)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19149917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6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5762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8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942" y="222088"/>
            <a:ext cx="8857952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Problemindex bland samtliga elever samt alkohol-konsumenter i årskurs 9 och gymnasiets år 2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2000–2019.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 2000 är basår för årskurs 9 och 2004 för gymnasiets år 2.</a:t>
            </a:r>
            <a:endParaRPr lang="sv-SE" sz="18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36156832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Indexvärde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7</a:t>
            </a:r>
          </a:p>
        </p:txBody>
      </p:sp>
    </p:spTree>
    <p:extLst>
      <p:ext uri="{BB962C8B-B14F-4D97-AF65-F5344CB8AC3E}">
        <p14:creationId xmlns:p14="http://schemas.microsoft.com/office/powerpoint/2010/main" val="242487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röker i årskurs 9. Procentuell fördelning totalt och efter kön. 1974–2019.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37491833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8</a:t>
            </a:r>
            <a:r>
              <a:rPr lang="sv-SE" sz="1200" dirty="0" smtClean="0">
                <a:latin typeface="Gill Sans MT" pitchFamily="34" charset="0"/>
              </a:rPr>
              <a:t>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röker i gymnasiets år 2. Procentuell fördelning totalt och efter kön. 2004–2019.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39114272"/>
              </p:ext>
            </p:extLst>
          </p:nvPr>
        </p:nvGraphicFramePr>
        <p:xfrm>
          <a:off x="357158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8</a:t>
            </a:r>
            <a:r>
              <a:rPr lang="sv-SE" sz="1200" dirty="0" smtClean="0">
                <a:latin typeface="Gill Sans MT" pitchFamily="34" charset="0"/>
              </a:rPr>
              <a:t>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8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856984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röker i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 (daglig/nästan daglig rökning) samt sporadisk rökning (röker ibland eller på fest). 2000–2019.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23683598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531617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651401" y="1744368"/>
            <a:ext cx="555316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Frekvent rökning	           Sporadisk rökning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2019991" y="1960392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558028" y="195061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2699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som svarat att de rökt minst en cigarett vid 13 års ålder eller tidigare, efter kön. 2000–2019.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2035431"/>
              </p:ext>
            </p:extLst>
          </p:nvPr>
        </p:nvGraphicFramePr>
        <p:xfrm>
          <a:off x="357158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39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elever som snusar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årskurs 9. 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fördelning totalt och efter kön.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1974–2019.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77370506"/>
              </p:ext>
            </p:extLst>
          </p:nvPr>
        </p:nvGraphicFramePr>
        <p:xfrm>
          <a:off x="357157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11a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8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snusar i gymnasiets år 2.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totalt och efter kön. 2004–2019.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35210615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11b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07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370095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snusar i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 (daglig/nästan daglig snusning) samt sporadisk snusning (snusar ibland eller på fest). 2000–2019.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80926034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790949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783911"/>
            <a:ext cx="627324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	F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rekvent snusning	                 Sporadisk snusning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547664" y="1999935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520704" y="1990160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863588" y="242770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Åk 9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tobakskonsumenter i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årskurs 9 och gymnasiets år 2.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Frekvent (daglig/nästan daglig tobaksanvändning) samt tobaksanvändning totalt (frekvent/mera sällan). 2002–2019.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19030623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772816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654233"/>
              </p:ext>
            </p:extLst>
          </p:nvPr>
        </p:nvGraphicFramePr>
        <p:xfrm>
          <a:off x="4450541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179074" y="1484784"/>
            <a:ext cx="7065334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Pojkar, frekventa tobakskons. 	         Pojkar, tobakskons. totalt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Flickor, frekventa tobakskons.           Flickor, tobakskons. totalt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547664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1547664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932040" y="170080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932040" y="1942470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5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e-cigaretter någon gång, efter kön. 2014–2019.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36372207"/>
              </p:ext>
            </p:extLst>
          </p:nvPr>
        </p:nvGraphicFramePr>
        <p:xfrm>
          <a:off x="357158" y="1428736"/>
          <a:ext cx="8319298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1130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14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36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narkotika någon gång. 1971–2019.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48998804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15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754" y="40096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uppgett att de använt narkotika de senaste 30 dagarna (endast </a:t>
            </a:r>
            <a:r>
              <a:rPr lang="sv-SE" sz="23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cannabis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1989–1997) resp. fler än 20 gånger. 1989–2019.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11038963"/>
              </p:ext>
            </p:extLst>
          </p:nvPr>
        </p:nvGraphicFramePr>
        <p:xfrm>
          <a:off x="323528" y="1584287"/>
          <a:ext cx="8390885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754" y="1484784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86800" y="50800"/>
            <a:ext cx="4556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Erfarenhet av olika narkotikasorter bland elever som använt narkotika i årskurs 9 och gymnasiets år 2. 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27979164"/>
              </p:ext>
            </p:extLst>
          </p:nvPr>
        </p:nvGraphicFramePr>
        <p:xfrm>
          <a:off x="428596" y="1357299"/>
          <a:ext cx="8031836" cy="516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5762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nätdroger någon gång. 2012–2018.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71190370"/>
              </p:ext>
            </p:extLst>
          </p:nvPr>
        </p:nvGraphicFramePr>
        <p:xfrm>
          <a:off x="357158" y="1428736"/>
          <a:ext cx="8319298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1130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18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någon gång använt </a:t>
            </a:r>
            <a:r>
              <a:rPr lang="sv-SE" sz="2300" b="1" dirty="0" err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spice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, andra nätdroger samt nätdroger totalt, efter kön. 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39990466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någon gång använt receptbelagda sömnmedel eller lugnande medel utan recept.  2004–2019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07053182"/>
              </p:ext>
            </p:extLst>
          </p:nvPr>
        </p:nvGraphicFramePr>
        <p:xfrm>
          <a:off x="251520" y="1592663"/>
          <a:ext cx="864096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0" y="1484784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495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någon gång använt läkemedel tillsammans med alkohol i berusningssyfte.  1989–2019.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34523202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6422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elever i årskurs 9 och gymnasiets år 2 som använt anabola steroider någon gång.  1993–2019.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08158816"/>
              </p:ext>
            </p:extLst>
          </p:nvPr>
        </p:nvGraphicFramePr>
        <p:xfrm>
          <a:off x="434752" y="1592663"/>
          <a:ext cx="8247290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12776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97681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använt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anabola steroider någon gång, senaste 12 månaderna respektive senaste 30 dagarna. 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00961432"/>
              </p:ext>
            </p:extLst>
          </p:nvPr>
        </p:nvGraphicFramePr>
        <p:xfrm>
          <a:off x="428596" y="1556792"/>
          <a:ext cx="8286779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14282" y="1187460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sniffat/boffat någon gång. 1989–2019.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23478243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51520" y="126876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 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24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</a:t>
            </a:r>
            <a:b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sniffat/boffat någon gång, senaste 12 månaderna respektive senaste 30 dagarna. 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11147383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1082844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99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spelat om pengar de senaste 12 månaderna. 2012–2019.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25382211"/>
              </p:ext>
            </p:extLst>
          </p:nvPr>
        </p:nvGraphicFramePr>
        <p:xfrm>
          <a:off x="357158" y="1428736"/>
          <a:ext cx="8319298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1130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26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12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90010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3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i årskurs 9 och gymnasiets år 2 som spelat för 100 kronor eller mer om pengar de senaste 30 dagarna. 2015–2019.</a:t>
            </a:r>
            <a:endParaRPr lang="sv-SE" sz="23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51326979"/>
              </p:ext>
            </p:extLst>
          </p:nvPr>
        </p:nvGraphicFramePr>
        <p:xfrm>
          <a:off x="357158" y="1428736"/>
          <a:ext cx="8319298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1130" y="1340768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</a:t>
            </a:r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26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94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752</Words>
  <Application>Microsoft Office PowerPoint</Application>
  <PresentationFormat>Bildspel på skärmen (4:3)</PresentationFormat>
  <Paragraphs>153</Paragraphs>
  <Slides>31</Slides>
  <Notes>31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31</vt:i4>
      </vt:variant>
    </vt:vector>
  </HeadingPairs>
  <TitlesOfParts>
    <vt:vector size="36" baseType="lpstr">
      <vt:lpstr>Arial</vt:lpstr>
      <vt:lpstr>Calibri</vt:lpstr>
      <vt:lpstr>Geneva</vt:lpstr>
      <vt:lpstr>Gill Sans MT</vt:lpstr>
      <vt:lpstr>Tema1</vt:lpstr>
      <vt:lpstr>PowerPoint-presentation</vt:lpstr>
      <vt:lpstr>Andelen elever i årskurs 9 som varit berusade av alkohol resp. druckit ett glas alkohol vid 13 års ålder eller tidigare.   1989–2019.</vt:lpstr>
      <vt:lpstr>Andelen alkoholkonsumenter under de senaste 12 månaderna i årskurs 9 och gymnasiets år 2, efter kön.  1971–2019.</vt:lpstr>
      <vt:lpstr>Beräknad genomsnittlig årskonsumtion i liter ren alkohol (100 %) i årskurs 9 och gymnasiets år 2, efter kön.  1977–2019. (1977–1989 avser skattade värden).</vt:lpstr>
      <vt:lpstr> Alkoholdryckers andel av den totala konsumtionen bland POJKAR i gymnasiets år 2. 2004–2019.</vt:lpstr>
      <vt:lpstr> Alkoholdryckers andel av den totala konsumtionen bland FLICKOR i gymnasiets år 2. 2004–2019.</vt:lpstr>
      <vt:lpstr>Andelen elever i årskurs 9 och gymnasiets år 2 som intensiv-konsumerat alkohol minst en gång i månaden. 1972–2019.</vt:lpstr>
      <vt:lpstr>Senaste ursprungliga alkoholkällan efter årskurs. Procent. 2019. (Resultaten är rangordnade efter gymnasieeleverna)</vt:lpstr>
      <vt:lpstr> Problemindex bland samtliga elever samt alkohol-konsumenter i årskurs 9 och gymnasiets år 2. 2000–2019. År 2000 är basår för årskurs 9 och 2004 för gymnasiets år 2.</vt:lpstr>
      <vt:lpstr>Andelen elever som röker i årskurs 9. Procentuell fördelning totalt och efter kön. 1974–2019.</vt:lpstr>
      <vt:lpstr>Andelen elever som röker i gymnasiets år 2. Procentuell fördelning totalt och efter kön. 2004–2019.</vt:lpstr>
      <vt:lpstr>Andelen elever som röker i årskurs 9 och gymnasiets år 2. Frekvent (daglig/nästan daglig rökning) samt sporadisk rökning (röker ibland eller på fest). 2000–2019.</vt:lpstr>
      <vt:lpstr>Andelen elever i årskurs 9 som svarat att de rökt minst en cigarett vid 13 års ålder eller tidigare, efter kön. 2000–2019.</vt:lpstr>
      <vt:lpstr>Andelen elever som snusar i årskurs 9.   Procentuell fördelning totalt och efter kön. 1974–2019.</vt:lpstr>
      <vt:lpstr>Andelen elever som snusar i gymnasiets år 2.  Procentuell fördelning totalt och efter kön. 2004–2019.</vt:lpstr>
      <vt:lpstr>Andelen elever som snusar i årskurs 9 och gymnasiets år 2. Frekvent (daglig/nästan daglig snusning) samt sporadisk snusning (snusar ibland eller på fest). 2000–2019.</vt:lpstr>
      <vt:lpstr>Andelen tobakskonsumenter i årskurs 9 och gymnasiets år 2. Frekvent (daglig/nästan daglig tobaksanvändning) samt tobaksanvändning totalt (frekvent/mera sällan). 2002–2019.</vt:lpstr>
      <vt:lpstr>Andelen elever i årskurs 9 och gymnasiets år 2 som använt e-cigaretter någon gång, efter kön. 2014–2019.</vt:lpstr>
      <vt:lpstr>Andelen elever i årskurs 9 och gymnasiets år 2 som använt narkotika någon gång. 1971–2019.</vt:lpstr>
      <vt:lpstr>Andelen elever i årskurs 9 och gymnasiets år 2 som  uppgett att de använt narkotika de senaste 30 dagarna (endast cannabis 1989–1997) resp. fler än 20 gånger. 1989–2019.</vt:lpstr>
      <vt:lpstr>Erfarenhet av olika narkotikasorter bland elever som använt narkotika i årskurs 9 och gymnasiets år 2. 2019.</vt:lpstr>
      <vt:lpstr>Andelen elever i årskurs 9 och gymnasiets år 2 som använt nätdroger någon gång. 2012–2018.</vt:lpstr>
      <vt:lpstr>Andelen elever i årskurs 9 och gymnasiets år 2 som någon gång använt spice, andra nätdroger samt nätdroger totalt, efter kön. 2019.</vt:lpstr>
      <vt:lpstr> Andelen elever i årskurs 9 och gymnasiets år 2 som någon gång använt receptbelagda sömnmedel eller lugnande medel utan recept.  2004–2019.</vt:lpstr>
      <vt:lpstr> Andelen elever i årskurs 9 och gymnasiets år 2 som någon gång använt läkemedel tillsammans med alkohol i berusningssyfte.  1989–2019.</vt:lpstr>
      <vt:lpstr> Andelen elever i årskurs 9 och gymnasiets år 2 som använt anabola steroider någon gång.  1993–2019.</vt:lpstr>
      <vt:lpstr>Andelen elever i årskurs 9 och gymnasiets år 2 som använt  anabola steroider någon gång, senaste 12 månaderna respektive senaste 30 dagarna. 2019.</vt:lpstr>
      <vt:lpstr> Andelen elever i årskurs 9 och gymnasiets år 2 som sniffat/boffat någon gång. 1989–2019.</vt:lpstr>
      <vt:lpstr>Andelen elever i årskurs 9 och gymnasiets år 2 som  sniffat/boffat någon gång, senaste 12 månaderna respektive senaste 30 dagarna. 2019.</vt:lpstr>
      <vt:lpstr>Andelen elever i årskurs 9 och gymnasiets år 2 som spelat om pengar de senaste 12 månaderna. 2012–2019.</vt:lpstr>
      <vt:lpstr>Andelen elever i årskurs 9 och gymnasiets år 2 som spelat för 100 kronor eller mer om pengar de senaste 30 dagarna. 2015–2019.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2020-01-09T10:06:12Z</dcterms:modified>
</cp:coreProperties>
</file>