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drawings/drawing2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theme/themeOverride7.xml" ContentType="application/vnd.openxmlformats-officedocument.themeOverride+xml"/>
  <Override PartName="/ppt/charts/chart12.xml" ContentType="application/vnd.openxmlformats-officedocument.drawingml.chart+xml"/>
  <Override PartName="/ppt/theme/themeOverride8.xml" ContentType="application/vnd.openxmlformats-officedocument.themeOverride+xml"/>
  <Override PartName="/ppt/drawings/drawing3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theme/themeOverride9.xml" ContentType="application/vnd.openxmlformats-officedocument.themeOverride+xml"/>
  <Override PartName="/ppt/drawings/drawing4.xml" ContentType="application/vnd.openxmlformats-officedocument.drawingml.chartshapes+xml"/>
  <Override PartName="/ppt/charts/chart14.xml" ContentType="application/vnd.openxmlformats-officedocument.drawingml.chart+xml"/>
  <Override PartName="/ppt/theme/themeOverride10.xml" ContentType="application/vnd.openxmlformats-officedocument.themeOverride+xml"/>
  <Override PartName="/ppt/drawings/drawing5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notesSlides/notesSlide14.xml" ContentType="application/vnd.openxmlformats-officedocument.presentationml.notesSlide+xml"/>
  <Override PartName="/ppt/charts/chart16.xml" ContentType="application/vnd.openxmlformats-officedocument.drawingml.chart+xml"/>
  <Override PartName="/ppt/notesSlides/notesSlide15.xml" ContentType="application/vnd.openxmlformats-officedocument.presentationml.notesSlide+xml"/>
  <Override PartName="/ppt/charts/chart17.xml" ContentType="application/vnd.openxmlformats-officedocument.drawingml.chart+xml"/>
  <Override PartName="/ppt/theme/themeOverride11.xml" ContentType="application/vnd.openxmlformats-officedocument.themeOverride+xml"/>
  <Override PartName="/ppt/notesSlides/notesSlide16.xml" ContentType="application/vnd.openxmlformats-officedocument.presentationml.notesSlide+xml"/>
  <Override PartName="/ppt/charts/chart18.xml" ContentType="application/vnd.openxmlformats-officedocument.drawingml.chart+xml"/>
  <Override PartName="/ppt/theme/themeOverride12.xml" ContentType="application/vnd.openxmlformats-officedocument.themeOverride+xml"/>
  <Override PartName="/ppt/notesSlides/notesSlide17.xml" ContentType="application/vnd.openxmlformats-officedocument.presentationml.notesSlide+xml"/>
  <Override PartName="/ppt/charts/chart19.xml" ContentType="application/vnd.openxmlformats-officedocument.drawingml.chart+xml"/>
  <Override PartName="/ppt/notesSlides/notesSlide18.xml" ContentType="application/vnd.openxmlformats-officedocument.presentationml.notesSlide+xml"/>
  <Override PartName="/ppt/charts/chart20.xml" ContentType="application/vnd.openxmlformats-officedocument.drawingml.chart+xml"/>
  <Override PartName="/ppt/theme/themeOverride13.xml" ContentType="application/vnd.openxmlformats-officedocument.themeOverride+xml"/>
  <Override PartName="/ppt/notesSlides/notesSlide19.xml" ContentType="application/vnd.openxmlformats-officedocument.presentationml.notesSlide+xml"/>
  <Override PartName="/ppt/charts/chart21.xml" ContentType="application/vnd.openxmlformats-officedocument.drawingml.chart+xml"/>
  <Override PartName="/ppt/notesSlides/notesSlide20.xml" ContentType="application/vnd.openxmlformats-officedocument.presentationml.notesSlide+xml"/>
  <Override PartName="/ppt/charts/chart22.xml" ContentType="application/vnd.openxmlformats-officedocument.drawingml.chart+xml"/>
  <Override PartName="/ppt/theme/themeOverride14.xml" ContentType="application/vnd.openxmlformats-officedocument.themeOverride+xml"/>
  <Override PartName="/ppt/notesSlides/notesSlide21.xml" ContentType="application/vnd.openxmlformats-officedocument.presentationml.notesSlide+xml"/>
  <Override PartName="/ppt/charts/chart23.xml" ContentType="application/vnd.openxmlformats-officedocument.drawingml.chart+xml"/>
  <Override PartName="/ppt/theme/themeOverride15.xml" ContentType="application/vnd.openxmlformats-officedocument.themeOverride+xml"/>
  <Override PartName="/ppt/notesSlides/notesSlide22.xml" ContentType="application/vnd.openxmlformats-officedocument.presentationml.notesSlide+xml"/>
  <Override PartName="/ppt/charts/chart24.xml" ContentType="application/vnd.openxmlformats-officedocument.drawingml.chart+xml"/>
  <Override PartName="/ppt/notesSlides/notesSlide23.xml" ContentType="application/vnd.openxmlformats-officedocument.presentationml.notesSlide+xml"/>
  <Override PartName="/ppt/charts/chart25.xml" ContentType="application/vnd.openxmlformats-officedocument.drawingml.chart+xml"/>
  <Override PartName="/ppt/theme/themeOverride16.xml" ContentType="application/vnd.openxmlformats-officedocument.themeOverride+xml"/>
  <Override PartName="/ppt/notesSlides/notesSlide24.xml" ContentType="application/vnd.openxmlformats-officedocument.presentationml.notesSlide+xml"/>
  <Override PartName="/ppt/charts/chart26.xml" ContentType="application/vnd.openxmlformats-officedocument.drawingml.chart+xml"/>
  <Override PartName="/ppt/theme/themeOverride17.xml" ContentType="application/vnd.openxmlformats-officedocument.themeOverride+xml"/>
  <Override PartName="/ppt/notesSlides/notesSlide25.xml" ContentType="application/vnd.openxmlformats-officedocument.presentationml.notesSlide+xml"/>
  <Override PartName="/ppt/charts/chart27.xml" ContentType="application/vnd.openxmlformats-officedocument.drawingml.chart+xml"/>
  <Override PartName="/ppt/theme/themeOverride18.xml" ContentType="application/vnd.openxmlformats-officedocument.themeOverride+xml"/>
  <Override PartName="/ppt/notesSlides/notesSlide26.xml" ContentType="application/vnd.openxmlformats-officedocument.presentationml.notesSlide+xml"/>
  <Override PartName="/ppt/charts/chart28.xml" ContentType="application/vnd.openxmlformats-officedocument.drawingml.chart+xml"/>
  <Override PartName="/ppt/notesSlides/notesSlide27.xml" ContentType="application/vnd.openxmlformats-officedocument.presentationml.notesSlide+xml"/>
  <Override PartName="/ppt/charts/chart29.xml" ContentType="application/vnd.openxmlformats-officedocument.drawingml.chart+xml"/>
  <Override PartName="/ppt/notesSlides/notesSlide28.xml" ContentType="application/vnd.openxmlformats-officedocument.presentationml.notesSlide+xml"/>
  <Override PartName="/ppt/charts/chart30.xml" ContentType="application/vnd.openxmlformats-officedocument.drawingml.chart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30"/>
  </p:notesMasterIdLst>
  <p:sldIdLst>
    <p:sldId id="308" r:id="rId2"/>
    <p:sldId id="260" r:id="rId3"/>
    <p:sldId id="265" r:id="rId4"/>
    <p:sldId id="326" r:id="rId5"/>
    <p:sldId id="328" r:id="rId6"/>
    <p:sldId id="367" r:id="rId7"/>
    <p:sldId id="350" r:id="rId8"/>
    <p:sldId id="356" r:id="rId9"/>
    <p:sldId id="342" r:id="rId10"/>
    <p:sldId id="320" r:id="rId11"/>
    <p:sldId id="345" r:id="rId12"/>
    <p:sldId id="343" r:id="rId13"/>
    <p:sldId id="344" r:id="rId14"/>
    <p:sldId id="346" r:id="rId15"/>
    <p:sldId id="322" r:id="rId16"/>
    <p:sldId id="347" r:id="rId17"/>
    <p:sldId id="340" r:id="rId18"/>
    <p:sldId id="357" r:id="rId19"/>
    <p:sldId id="348" r:id="rId20"/>
    <p:sldId id="368" r:id="rId21"/>
    <p:sldId id="369" r:id="rId22"/>
    <p:sldId id="349" r:id="rId23"/>
    <p:sldId id="331" r:id="rId24"/>
    <p:sldId id="370" r:id="rId25"/>
    <p:sldId id="371" r:id="rId26"/>
    <p:sldId id="372" r:id="rId27"/>
    <p:sldId id="373" r:id="rId28"/>
    <p:sldId id="374" r:id="rId29"/>
  </p:sldIdLst>
  <p:sldSz cx="9144000" cy="6858000" type="screen4x3"/>
  <p:notesSz cx="6761163" cy="9942513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2B31"/>
    <a:srgbClr val="F29200"/>
    <a:srgbClr val="BEBC00"/>
    <a:srgbClr val="BFBFBF"/>
    <a:srgbClr val="9CD0E2"/>
    <a:srgbClr val="004687"/>
    <a:srgbClr val="D9D9D9"/>
    <a:srgbClr val="0000FF"/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>
      <p:cViewPr varScale="1">
        <p:scale>
          <a:sx n="144" d="100"/>
          <a:sy n="144" d="100"/>
        </p:scale>
        <p:origin x="52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5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6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7.xlsx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8.xlsx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-kalkylblad9.xlsx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-kalkylblad10.xlsx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1.xlsx"/><Relationship Id="rId1" Type="http://schemas.openxmlformats.org/officeDocument/2006/relationships/themeOverride" Target="../theme/themeOverrid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-kalkylblad12.xlsx"/><Relationship Id="rId1" Type="http://schemas.openxmlformats.org/officeDocument/2006/relationships/themeOverride" Target="../theme/themeOverrid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-kalkylblad13.xlsx"/><Relationship Id="rId1" Type="http://schemas.openxmlformats.org/officeDocument/2006/relationships/themeOverride" Target="../theme/themeOverride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-kalkylblad14.xlsx"/><Relationship Id="rId1" Type="http://schemas.openxmlformats.org/officeDocument/2006/relationships/themeOverride" Target="../theme/themeOverride10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7.xlsx"/><Relationship Id="rId1" Type="http://schemas.openxmlformats.org/officeDocument/2006/relationships/themeOverride" Target="../theme/themeOverride11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8.xlsx"/><Relationship Id="rId1" Type="http://schemas.openxmlformats.org/officeDocument/2006/relationships/themeOverride" Target="../theme/themeOverride12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0.xlsx"/><Relationship Id="rId1" Type="http://schemas.openxmlformats.org/officeDocument/2006/relationships/themeOverride" Target="../theme/themeOverride13.xm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1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2.xlsx"/><Relationship Id="rId1" Type="http://schemas.openxmlformats.org/officeDocument/2006/relationships/themeOverride" Target="../theme/themeOverride14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3.xlsx"/><Relationship Id="rId1" Type="http://schemas.openxmlformats.org/officeDocument/2006/relationships/themeOverride" Target="../theme/themeOverride15.xm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5.xlsx"/><Relationship Id="rId1" Type="http://schemas.openxmlformats.org/officeDocument/2006/relationships/themeOverride" Target="../theme/themeOverride16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6.xlsx"/><Relationship Id="rId1" Type="http://schemas.openxmlformats.org/officeDocument/2006/relationships/themeOverride" Target="../theme/themeOverride17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7.xlsx"/><Relationship Id="rId1" Type="http://schemas.openxmlformats.org/officeDocument/2006/relationships/themeOverride" Target="../theme/themeOverride18.xm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9.xlsx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-kalkylblad3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272189349112429E-2"/>
          <c:y val="0.10022622194789639"/>
          <c:w val="0.89230769230769535"/>
          <c:h val="0.77532924672541781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09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Sheet1!$B$2:$B$47</c:f>
              <c:numCache>
                <c:formatCode>General</c:formatCode>
                <c:ptCount val="46"/>
                <c:pt idx="0">
                  <c:v>91</c:v>
                </c:pt>
                <c:pt idx="1">
                  <c:v>90</c:v>
                </c:pt>
                <c:pt idx="2">
                  <c:v>89</c:v>
                </c:pt>
                <c:pt idx="3">
                  <c:v>87</c:v>
                </c:pt>
                <c:pt idx="4">
                  <c:v>86</c:v>
                </c:pt>
                <c:pt idx="5">
                  <c:v>90</c:v>
                </c:pt>
                <c:pt idx="6">
                  <c:v>88</c:v>
                </c:pt>
                <c:pt idx="7">
                  <c:v>90</c:v>
                </c:pt>
                <c:pt idx="8">
                  <c:v>86</c:v>
                </c:pt>
                <c:pt idx="9">
                  <c:v>86</c:v>
                </c:pt>
                <c:pt idx="10">
                  <c:v>83</c:v>
                </c:pt>
                <c:pt idx="11">
                  <c:v>79</c:v>
                </c:pt>
                <c:pt idx="12">
                  <c:v>80</c:v>
                </c:pt>
                <c:pt idx="15">
                  <c:v>79</c:v>
                </c:pt>
                <c:pt idx="16">
                  <c:v>78</c:v>
                </c:pt>
                <c:pt idx="17">
                  <c:v>76</c:v>
                </c:pt>
                <c:pt idx="18" formatCode="0.0">
                  <c:v>78.052539466556041</c:v>
                </c:pt>
                <c:pt idx="19" formatCode="0.0">
                  <c:v>78.831134156864863</c:v>
                </c:pt>
                <c:pt idx="20" formatCode="0.0">
                  <c:v>80.730450833928884</c:v>
                </c:pt>
                <c:pt idx="21" formatCode="0.0">
                  <c:v>81.679625327260084</c:v>
                </c:pt>
                <c:pt idx="22" formatCode="0.0">
                  <c:v>80.114958952059197</c:v>
                </c:pt>
                <c:pt idx="23" formatCode="0.0">
                  <c:v>80.922383786654407</c:v>
                </c:pt>
                <c:pt idx="24" formatCode="0.0">
                  <c:v>78.364269448120922</c:v>
                </c:pt>
                <c:pt idx="25" formatCode="0.0">
                  <c:v>77.611279783119741</c:v>
                </c:pt>
                <c:pt idx="26" formatCode="0.0">
                  <c:v>77.262087615006863</c:v>
                </c:pt>
                <c:pt idx="27" formatCode="0.0">
                  <c:v>77.9743754359897</c:v>
                </c:pt>
                <c:pt idx="28" formatCode="0.0">
                  <c:v>75.801860226677761</c:v>
                </c:pt>
                <c:pt idx="29" formatCode="0.0">
                  <c:v>80.098773571152364</c:v>
                </c:pt>
                <c:pt idx="30" formatCode="0.0">
                  <c:v>78.779707718670281</c:v>
                </c:pt>
                <c:pt idx="31" formatCode="0.0">
                  <c:v>76.434065192878592</c:v>
                </c:pt>
                <c:pt idx="32" formatCode="0.0">
                  <c:v>72.87321557087904</c:v>
                </c:pt>
                <c:pt idx="33" formatCode="0.0">
                  <c:v>71.047496319606879</c:v>
                </c:pt>
                <c:pt idx="34" formatCode="0.0">
                  <c:v>70.686705737074249</c:v>
                </c:pt>
                <c:pt idx="35" formatCode="0.0">
                  <c:v>68.369011814777096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09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Sheet1!$C$2:$C$47</c:f>
              <c:numCache>
                <c:formatCode>General</c:formatCode>
                <c:ptCount val="46"/>
                <c:pt idx="36" formatCode="0.0">
                  <c:v>60.907995812099799</c:v>
                </c:pt>
                <c:pt idx="37" formatCode="0.0">
                  <c:v>61.677157605294752</c:v>
                </c:pt>
                <c:pt idx="38" formatCode="0.0">
                  <c:v>59.087055312317069</c:v>
                </c:pt>
                <c:pt idx="39" formatCode="0.0">
                  <c:v>57.668970758606186</c:v>
                </c:pt>
                <c:pt idx="40" formatCode="0.0">
                  <c:v>55.19904969926074</c:v>
                </c:pt>
                <c:pt idx="41" formatCode="0.0">
                  <c:v>49.033092998586291</c:v>
                </c:pt>
                <c:pt idx="42" formatCode="0.0">
                  <c:v>44.278886025797746</c:v>
                </c:pt>
                <c:pt idx="43" formatCode="0.0">
                  <c:v>42.572482000000001</c:v>
                </c:pt>
                <c:pt idx="44" formatCode="0.0">
                  <c:v>40.003999999999998</c:v>
                </c:pt>
                <c:pt idx="45" formatCode="###0.0">
                  <c:v>35.833067539036001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Sheet1!$D$1</c:f>
              <c:strCache>
                <c:ptCount val="1"/>
              </c:strCache>
            </c:strRef>
          </c:tx>
          <c:spPr>
            <a:ln w="38095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Sheet1!$D$2:$D$47</c:f>
              <c:numCache>
                <c:formatCode>General</c:formatCode>
                <c:ptCount val="46"/>
              </c:numCache>
            </c:numRef>
          </c:val>
          <c:smooth val="0"/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095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Sheet1!$E$2:$E$47</c:f>
              <c:numCache>
                <c:formatCode>General</c:formatCode>
                <c:ptCount val="46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89</c:v>
                </c:pt>
                <c:pt idx="4">
                  <c:v>87</c:v>
                </c:pt>
                <c:pt idx="5">
                  <c:v>90</c:v>
                </c:pt>
                <c:pt idx="6">
                  <c:v>91</c:v>
                </c:pt>
                <c:pt idx="7">
                  <c:v>92</c:v>
                </c:pt>
                <c:pt idx="8">
                  <c:v>90</c:v>
                </c:pt>
                <c:pt idx="9">
                  <c:v>87</c:v>
                </c:pt>
                <c:pt idx="10">
                  <c:v>85</c:v>
                </c:pt>
                <c:pt idx="11">
                  <c:v>81</c:v>
                </c:pt>
                <c:pt idx="12">
                  <c:v>83</c:v>
                </c:pt>
                <c:pt idx="15">
                  <c:v>77</c:v>
                </c:pt>
                <c:pt idx="16">
                  <c:v>78</c:v>
                </c:pt>
                <c:pt idx="17">
                  <c:v>73</c:v>
                </c:pt>
                <c:pt idx="18" formatCode="0.0">
                  <c:v>75.64541592999646</c:v>
                </c:pt>
                <c:pt idx="19" formatCode="0.0">
                  <c:v>78.946898164163628</c:v>
                </c:pt>
                <c:pt idx="20" formatCode="0.0">
                  <c:v>77.98383422855089</c:v>
                </c:pt>
                <c:pt idx="21" formatCode="0.0">
                  <c:v>79.077448237566188</c:v>
                </c:pt>
                <c:pt idx="22" formatCode="0.0">
                  <c:v>77.752788416563135</c:v>
                </c:pt>
                <c:pt idx="23" formatCode="0.0">
                  <c:v>78.416460228599206</c:v>
                </c:pt>
                <c:pt idx="24" formatCode="0.0">
                  <c:v>80.399725064693627</c:v>
                </c:pt>
                <c:pt idx="25" formatCode="0.0">
                  <c:v>79.936416015892448</c:v>
                </c:pt>
                <c:pt idx="26" formatCode="0.0">
                  <c:v>79.035980648066968</c:v>
                </c:pt>
                <c:pt idx="27" formatCode="0.0">
                  <c:v>82.285510859840443</c:v>
                </c:pt>
                <c:pt idx="28" formatCode="0.0">
                  <c:v>79.784182565704626</c:v>
                </c:pt>
                <c:pt idx="29" formatCode="0.0">
                  <c:v>81.307637641252313</c:v>
                </c:pt>
                <c:pt idx="30" formatCode="0.0">
                  <c:v>81.263494672567731</c:v>
                </c:pt>
                <c:pt idx="31" formatCode="0.0">
                  <c:v>78.637022033219878</c:v>
                </c:pt>
                <c:pt idx="32" formatCode="0.0">
                  <c:v>77.952257769840188</c:v>
                </c:pt>
                <c:pt idx="33" formatCode="0.0">
                  <c:v>74.522399240281516</c:v>
                </c:pt>
                <c:pt idx="34" formatCode="0.0">
                  <c:v>72.915892071192019</c:v>
                </c:pt>
                <c:pt idx="35" formatCode="0.0">
                  <c:v>69.935325817417137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Sheet1!$F$1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Sheet1!$F$2:$F$47</c:f>
              <c:numCache>
                <c:formatCode>General</c:formatCode>
                <c:ptCount val="46"/>
                <c:pt idx="36" formatCode="0.0">
                  <c:v>67.151778342922384</c:v>
                </c:pt>
                <c:pt idx="37" formatCode="0.0">
                  <c:v>66.506623710416093</c:v>
                </c:pt>
                <c:pt idx="38" formatCode="0.0">
                  <c:v>65.73557061407358</c:v>
                </c:pt>
                <c:pt idx="39" formatCode="0.0">
                  <c:v>61.811432311250215</c:v>
                </c:pt>
                <c:pt idx="40" formatCode="0.0">
                  <c:v>58.977060050987554</c:v>
                </c:pt>
                <c:pt idx="41" formatCode="0.0">
                  <c:v>54.62760155488202</c:v>
                </c:pt>
                <c:pt idx="42" formatCode="0.0">
                  <c:v>50.493530799625752</c:v>
                </c:pt>
                <c:pt idx="43" formatCode="0.0">
                  <c:v>50.229717999999998</c:v>
                </c:pt>
                <c:pt idx="44" formatCode="0.0">
                  <c:v>43.673999999999999</c:v>
                </c:pt>
                <c:pt idx="45" formatCode="###0.0">
                  <c:v>43.722799246994498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Sheet1!$G$2:$G$47</c:f>
              <c:numCache>
                <c:formatCode>General</c:formatCode>
                <c:ptCount val="46"/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Sheet1!$H$2:$H$47</c:f>
              <c:numCache>
                <c:formatCode>General</c:formatCode>
                <c:ptCount val="46"/>
                <c:pt idx="33" formatCode="0.0">
                  <c:v>88.665378714852395</c:v>
                </c:pt>
                <c:pt idx="34" formatCode="0.0">
                  <c:v>87.926732825527907</c:v>
                </c:pt>
                <c:pt idx="35" formatCode="0.0">
                  <c:v>89.210624865528303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Sheet1!$I$2:$I$47</c:f>
              <c:numCache>
                <c:formatCode>General</c:formatCode>
                <c:ptCount val="46"/>
                <c:pt idx="36" formatCode="0.0">
                  <c:v>86.749299090949535</c:v>
                </c:pt>
                <c:pt idx="37" formatCode="0.0">
                  <c:v>86.25584619727708</c:v>
                </c:pt>
                <c:pt idx="38" formatCode="0.0">
                  <c:v>84.675719644682374</c:v>
                </c:pt>
                <c:pt idx="39" formatCode="0.0">
                  <c:v>82.972304535695812</c:v>
                </c:pt>
                <c:pt idx="40" formatCode="0.0">
                  <c:v>82.705360175647712</c:v>
                </c:pt>
                <c:pt idx="41" formatCode="0.0">
                  <c:v>77.683147724617328</c:v>
                </c:pt>
                <c:pt idx="42" formatCode="0.0">
                  <c:v>76.856787431386039</c:v>
                </c:pt>
                <c:pt idx="43" formatCode="0.0">
                  <c:v>75.797468354430407</c:v>
                </c:pt>
                <c:pt idx="44" formatCode="0.0">
                  <c:v>73.162999999999997</c:v>
                </c:pt>
                <c:pt idx="45" formatCode="###0.0">
                  <c:v>72.804006742267802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Sheet1!$J$1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Sheet1!$J$2:$J$47</c:f>
              <c:numCache>
                <c:formatCode>General</c:formatCode>
                <c:ptCount val="46"/>
              </c:numCache>
            </c:numRef>
          </c:val>
          <c:smooth val="0"/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Sheet1!$K$2:$K$47</c:f>
              <c:numCache>
                <c:formatCode>General</c:formatCode>
                <c:ptCount val="46"/>
                <c:pt idx="33" formatCode="0.0">
                  <c:v>90.357521617204867</c:v>
                </c:pt>
                <c:pt idx="34" formatCode="0.0">
                  <c:v>90.01525279424888</c:v>
                </c:pt>
                <c:pt idx="35" formatCode="0.0">
                  <c:v>89.269846082110476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Sheet1!$L$1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Sheet1!$L$2:$L$47</c:f>
              <c:numCache>
                <c:formatCode>General</c:formatCode>
                <c:ptCount val="46"/>
                <c:pt idx="36" formatCode="0.0">
                  <c:v>87.875102730793557</c:v>
                </c:pt>
                <c:pt idx="37" formatCode="0.0">
                  <c:v>84.754348362863695</c:v>
                </c:pt>
                <c:pt idx="38" formatCode="0.0">
                  <c:v>86.004188595007079</c:v>
                </c:pt>
                <c:pt idx="39" formatCode="0.0">
                  <c:v>84.459388867126876</c:v>
                </c:pt>
                <c:pt idx="40" formatCode="0.0">
                  <c:v>84.448794649345601</c:v>
                </c:pt>
                <c:pt idx="41" formatCode="0.0">
                  <c:v>81.882274496419498</c:v>
                </c:pt>
                <c:pt idx="42" formatCode="0.0">
                  <c:v>77.361526230435373</c:v>
                </c:pt>
                <c:pt idx="43" formatCode="0.0">
                  <c:v>81.990265008112502</c:v>
                </c:pt>
                <c:pt idx="44" formatCode="0.0">
                  <c:v>76.08</c:v>
                </c:pt>
                <c:pt idx="45" formatCode="###0.0">
                  <c:v>75.905087985183201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484736"/>
        <c:axId val="300565976"/>
      </c:lineChart>
      <c:catAx>
        <c:axId val="265484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0565976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00565976"/>
        <c:scaling>
          <c:orientation val="minMax"/>
          <c:max val="100"/>
          <c:min val="0"/>
        </c:scaling>
        <c:delete val="0"/>
        <c:axPos val="l"/>
        <c:majorGridlines>
          <c:spPr>
            <a:ln w="2952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5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5484736"/>
        <c:crosses val="autoZero"/>
        <c:crossBetween val="midCat"/>
        <c:majorUnit val="20"/>
      </c:valAx>
      <c:spPr>
        <a:solidFill>
          <a:schemeClr val="tx1"/>
        </a:solidFill>
        <a:ln w="11808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8.465441819772529E-2"/>
          <c:y val="0.58104809930307499"/>
          <c:w val="0.49509060490245749"/>
          <c:h val="0.1356208688187213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7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109181141439323E-2"/>
          <c:y val="5.6962025316455694E-2"/>
          <c:w val="0.92679900744418386"/>
          <c:h val="0.8270042194092893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Sheet1!$B$2:$B$41</c:f>
              <c:numCache>
                <c:formatCode>0.0</c:formatCode>
                <c:ptCount val="40"/>
                <c:pt idx="0">
                  <c:v>4</c:v>
                </c:pt>
                <c:pt idx="1">
                  <c:v>3.7</c:v>
                </c:pt>
                <c:pt idx="2">
                  <c:v>3.3000000000000003</c:v>
                </c:pt>
                <c:pt idx="3">
                  <c:v>2.7</c:v>
                </c:pt>
                <c:pt idx="4">
                  <c:v>2.3000000000000003</c:v>
                </c:pt>
                <c:pt idx="5">
                  <c:v>2.5</c:v>
                </c:pt>
                <c:pt idx="9">
                  <c:v>2.3000000000000003</c:v>
                </c:pt>
                <c:pt idx="10">
                  <c:v>2.3000000000000003</c:v>
                </c:pt>
                <c:pt idx="11">
                  <c:v>2.2000000000000002</c:v>
                </c:pt>
                <c:pt idx="12">
                  <c:v>2.3000000000000003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Sheet1!$C$2:$C$41</c:f>
              <c:numCache>
                <c:formatCode>General</c:formatCode>
                <c:ptCount val="40"/>
                <c:pt idx="12" formatCode="####.0">
                  <c:v>2.8363968190668629</c:v>
                </c:pt>
                <c:pt idx="13" formatCode="####.0">
                  <c:v>3.039507991190245</c:v>
                </c:pt>
                <c:pt idx="14" formatCode="####.0">
                  <c:v>3.3195039881882429</c:v>
                </c:pt>
                <c:pt idx="15" formatCode="####.0">
                  <c:v>3.3685179329325683</c:v>
                </c:pt>
                <c:pt idx="16" formatCode="####.0">
                  <c:v>3.2517032048719012</c:v>
                </c:pt>
                <c:pt idx="17" formatCode="####.0">
                  <c:v>3.4809824223661203</c:v>
                </c:pt>
                <c:pt idx="18" formatCode="####.0">
                  <c:v>2.9898155410368266</c:v>
                </c:pt>
                <c:pt idx="19" formatCode="####.0">
                  <c:v>2.7815584333274876</c:v>
                </c:pt>
                <c:pt idx="20" formatCode="####.0">
                  <c:v>3.2368344717867688</c:v>
                </c:pt>
                <c:pt idx="21" formatCode="####.0">
                  <c:v>3.9768014507967293</c:v>
                </c:pt>
                <c:pt idx="22" formatCode="####.0">
                  <c:v>4.5217321910091641</c:v>
                </c:pt>
                <c:pt idx="23" formatCode="###0.0">
                  <c:v>5.5163073819141459</c:v>
                </c:pt>
                <c:pt idx="24" formatCode="###0.0">
                  <c:v>5.0798601801684402</c:v>
                </c:pt>
                <c:pt idx="25" formatCode="###0.0">
                  <c:v>4.5061118947568408</c:v>
                </c:pt>
                <c:pt idx="26" formatCode="###0.0">
                  <c:v>4.2238929851422577</c:v>
                </c:pt>
                <c:pt idx="27" formatCode="###0.0">
                  <c:v>4.2598046191068661</c:v>
                </c:pt>
                <c:pt idx="28" formatCode="###0.0">
                  <c:v>4.0588911864604134</c:v>
                </c:pt>
                <c:pt idx="29" formatCode="###0.0">
                  <c:v>4.3838919712642683</c:v>
                </c:pt>
                <c:pt idx="30" formatCode="###0.0">
                  <c:v>3.5255344442534722</c:v>
                </c:pt>
                <c:pt idx="31" formatCode="###0.0">
                  <c:v>3.7062726995380881</c:v>
                </c:pt>
                <c:pt idx="32" formatCode="###0.0">
                  <c:v>4.1255974388676906</c:v>
                </c:pt>
                <c:pt idx="33" formatCode="###0.0">
                  <c:v>3.2964606302143764</c:v>
                </c:pt>
                <c:pt idx="34" formatCode="###0.0">
                  <c:v>3.0235783485776064</c:v>
                </c:pt>
                <c:pt idx="35" formatCode="###0.0">
                  <c:v>2.2753805062136911</c:v>
                </c:pt>
                <c:pt idx="36" formatCode="###0.0">
                  <c:v>1.7874560958088361</c:v>
                </c:pt>
                <c:pt idx="37" formatCode="###0.0">
                  <c:v>1.6110356111604862</c:v>
                </c:pt>
                <c:pt idx="38" formatCode="0.0">
                  <c:v>1.59314</c:v>
                </c:pt>
                <c:pt idx="39" formatCode="###0.0">
                  <c:v>1.2274698407317355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Sheet1!$D$2:$D$41</c:f>
              <c:numCache>
                <c:formatCode>0.0</c:formatCode>
                <c:ptCount val="40"/>
                <c:pt idx="0">
                  <c:v>3.5</c:v>
                </c:pt>
                <c:pt idx="1">
                  <c:v>2.9000000000000004</c:v>
                </c:pt>
                <c:pt idx="2">
                  <c:v>2.7</c:v>
                </c:pt>
                <c:pt idx="3">
                  <c:v>2.1</c:v>
                </c:pt>
                <c:pt idx="4">
                  <c:v>1.6</c:v>
                </c:pt>
                <c:pt idx="5">
                  <c:v>1.6</c:v>
                </c:pt>
                <c:pt idx="9">
                  <c:v>1.3</c:v>
                </c:pt>
                <c:pt idx="10">
                  <c:v>1.4000000000000001</c:v>
                </c:pt>
                <c:pt idx="11">
                  <c:v>1.4000000000000001</c:v>
                </c:pt>
                <c:pt idx="12">
                  <c:v>1.4000000000000001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Sheet1!$E$2:$E$41</c:f>
              <c:numCache>
                <c:formatCode>General</c:formatCode>
                <c:ptCount val="40"/>
                <c:pt idx="12" formatCode="###0.0">
                  <c:v>1.4824357694585644</c:v>
                </c:pt>
                <c:pt idx="13" formatCode="###0.0">
                  <c:v>1.8552331674821023</c:v>
                </c:pt>
                <c:pt idx="14" formatCode="###0.0">
                  <c:v>1.6953842234198586</c:v>
                </c:pt>
                <c:pt idx="15" formatCode="###0.0">
                  <c:v>1.6295383933385199</c:v>
                </c:pt>
                <c:pt idx="16" formatCode="###0.0">
                  <c:v>1.6974171617532561</c:v>
                </c:pt>
                <c:pt idx="17" formatCode="###0.0">
                  <c:v>1.8753086553783473</c:v>
                </c:pt>
                <c:pt idx="18" formatCode="###0.0">
                  <c:v>1.951624259390411</c:v>
                </c:pt>
                <c:pt idx="19" formatCode="###0.0">
                  <c:v>1.5918713584598847</c:v>
                </c:pt>
                <c:pt idx="20" formatCode="###0.0">
                  <c:v>1.9676786746499091</c:v>
                </c:pt>
                <c:pt idx="21" formatCode="###0.0">
                  <c:v>2.6182425482828204</c:v>
                </c:pt>
                <c:pt idx="22" formatCode="###0.0">
                  <c:v>2.6822620783993161</c:v>
                </c:pt>
                <c:pt idx="23" formatCode="###0.0">
                  <c:v>2.8538139726034224</c:v>
                </c:pt>
                <c:pt idx="24" formatCode="###0.0">
                  <c:v>2.8202971030144237</c:v>
                </c:pt>
                <c:pt idx="25" formatCode="###0.0">
                  <c:v>3.0257632495941009</c:v>
                </c:pt>
                <c:pt idx="26" formatCode="###0.0">
                  <c:v>2.9422126670467232</c:v>
                </c:pt>
                <c:pt idx="27" formatCode="###0.0">
                  <c:v>2.9970567602673808</c:v>
                </c:pt>
                <c:pt idx="28" formatCode="###0.0">
                  <c:v>3.2914079622933627</c:v>
                </c:pt>
                <c:pt idx="29" formatCode="###0.0">
                  <c:v>2.9973127273735032</c:v>
                </c:pt>
                <c:pt idx="30" formatCode="###0.0">
                  <c:v>2.482831634092153</c:v>
                </c:pt>
                <c:pt idx="31" formatCode="###0.0">
                  <c:v>2.7218153436726849</c:v>
                </c:pt>
                <c:pt idx="32" formatCode="###0.0">
                  <c:v>2.3411398269803274</c:v>
                </c:pt>
                <c:pt idx="33" formatCode="###0.0">
                  <c:v>2.1263826288742602</c:v>
                </c:pt>
                <c:pt idx="34" formatCode="###0.0">
                  <c:v>1.9186023475693246</c:v>
                </c:pt>
                <c:pt idx="35" formatCode="###0.0">
                  <c:v>1.6977427769423949</c:v>
                </c:pt>
                <c:pt idx="36" formatCode="###0.0">
                  <c:v>1.2617316834423642</c:v>
                </c:pt>
                <c:pt idx="37" formatCode="###0.0">
                  <c:v>1.4237836869964542</c:v>
                </c:pt>
                <c:pt idx="38" formatCode="0.0">
                  <c:v>1.1409800000000001</c:v>
                </c:pt>
                <c:pt idx="39" formatCode="###0.0">
                  <c:v>0.91047665855965687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Sheet1!$F$2:$F$41</c:f>
              <c:numCache>
                <c:formatCode>General</c:formatCode>
                <c:ptCount val="40"/>
                <c:pt idx="27" formatCode="###0.0">
                  <c:v>7.3679137587309773</c:v>
                </c:pt>
                <c:pt idx="28" formatCode="###0.0">
                  <c:v>7.4028649632841459</c:v>
                </c:pt>
                <c:pt idx="29" formatCode="###0.0">
                  <c:v>8.0314655739847947</c:v>
                </c:pt>
                <c:pt idx="30" formatCode="###0.0">
                  <c:v>7.4670938985277173</c:v>
                </c:pt>
                <c:pt idx="31" formatCode="###0.0">
                  <c:v>6.6809915020132333</c:v>
                </c:pt>
                <c:pt idx="32" formatCode="###0.0">
                  <c:v>6.677416473994267</c:v>
                </c:pt>
                <c:pt idx="33" formatCode="###0.0">
                  <c:v>6.5865395967232612</c:v>
                </c:pt>
                <c:pt idx="34" formatCode="###0.0">
                  <c:v>6.1788640954928367</c:v>
                </c:pt>
                <c:pt idx="35" formatCode="###0.0">
                  <c:v>5.0860149134900361</c:v>
                </c:pt>
                <c:pt idx="36" formatCode="###0.0">
                  <c:v>4.1074918352748231</c:v>
                </c:pt>
                <c:pt idx="37" formatCode="###0.0">
                  <c:v>4.3180267672640325</c:v>
                </c:pt>
                <c:pt idx="38" formatCode="0.0">
                  <c:v>3.62771</c:v>
                </c:pt>
                <c:pt idx="39" formatCode="###0.0">
                  <c:v>3.3936349837586448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Sheet1!$G$2:$G$41</c:f>
              <c:numCache>
                <c:formatCode>General</c:formatCode>
                <c:ptCount val="40"/>
                <c:pt idx="37" formatCode="0.00">
                  <c:v>0.55748370159835892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Sheet1!$H$2:$H$41</c:f>
              <c:numCache>
                <c:formatCode>General</c:formatCode>
                <c:ptCount val="40"/>
                <c:pt idx="27" formatCode="###0.0">
                  <c:v>4.0900195128431438</c:v>
                </c:pt>
                <c:pt idx="28" formatCode="###0.0">
                  <c:v>4.5719426864677386</c:v>
                </c:pt>
                <c:pt idx="29" formatCode="###0.0">
                  <c:v>4.6828397518701372</c:v>
                </c:pt>
                <c:pt idx="30" formatCode="###0.0">
                  <c:v>4.3283680062006864</c:v>
                </c:pt>
                <c:pt idx="31" formatCode="###0.0">
                  <c:v>3.9576535724754933</c:v>
                </c:pt>
                <c:pt idx="32" formatCode="###0.0">
                  <c:v>4.2800931322059395</c:v>
                </c:pt>
                <c:pt idx="33" formatCode="###0.0">
                  <c:v>4.1493655491572783</c:v>
                </c:pt>
                <c:pt idx="34" formatCode="###0.0">
                  <c:v>3.4229859572163015</c:v>
                </c:pt>
                <c:pt idx="35" formatCode="###0.0">
                  <c:v>3.5847789014030256</c:v>
                </c:pt>
                <c:pt idx="36" formatCode="###0.0">
                  <c:v>2.7103294437027055</c:v>
                </c:pt>
                <c:pt idx="37" formatCode="###0.0">
                  <c:v>2.681189237406298</c:v>
                </c:pt>
                <c:pt idx="38" formatCode="0.0">
                  <c:v>2.6274600000000001</c:v>
                </c:pt>
                <c:pt idx="39" formatCode="###0.0">
                  <c:v>2.3355120053455045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Sheet1!$I$2:$I$41</c:f>
              <c:numCache>
                <c:formatCode>General</c:formatCode>
                <c:ptCount val="40"/>
                <c:pt idx="37" formatCode="0.00">
                  <c:v>0.66266907411858333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567936"/>
        <c:axId val="300568328"/>
      </c:lineChart>
      <c:catAx>
        <c:axId val="300567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056832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00568328"/>
        <c:scaling>
          <c:orientation val="minMax"/>
          <c:max val="10"/>
          <c:min val="0"/>
        </c:scaling>
        <c:delete val="0"/>
        <c:axPos val="l"/>
        <c:majorGridlines>
          <c:spPr>
            <a:ln w="311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0567936"/>
        <c:crosses val="autoZero"/>
        <c:crossBetween val="midCat"/>
        <c:majorUnit val="2"/>
        <c:minorUnit val="0.4"/>
      </c:valAx>
      <c:spPr>
        <a:solidFill>
          <a:schemeClr val="tx1"/>
        </a:solidFill>
        <a:ln w="3117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6.2414445503719815E-2"/>
          <c:y val="6.9903577842243408E-2"/>
          <c:w val="0.42907332723308594"/>
          <c:h val="0.1422172123221439"/>
        </c:manualLayout>
      </c:layout>
      <c:overlay val="0"/>
      <c:spPr>
        <a:noFill/>
        <a:ln w="3117">
          <a:noFill/>
          <a:prstDash val="solid"/>
        </a:ln>
        <a:effectLst/>
      </c:spPr>
      <c:txPr>
        <a:bodyPr/>
        <a:lstStyle/>
        <a:p>
          <a:pPr>
            <a:defRPr sz="1800" b="0" i="0" u="none" strike="noStrike" baseline="0">
              <a:solidFill>
                <a:schemeClr val="bg1"/>
              </a:solidFill>
              <a:latin typeface="Gill Sans MT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627791563275438E-2"/>
          <c:y val="0.10341391873663162"/>
          <c:w val="0.93300248138957864"/>
          <c:h val="0.7893749973735868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Hembränt (pojkar, åk 9)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Sheet1!$A$2:$A$27</c:f>
              <c:strCach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</c:strCache>
            </c:strRef>
          </c:cat>
          <c:val>
            <c:numRef>
              <c:f>Sheet1!$B$2:$B$27</c:f>
              <c:numCache>
                <c:formatCode>0.0</c:formatCode>
                <c:ptCount val="26"/>
                <c:pt idx="0">
                  <c:v>32.931652167175244</c:v>
                </c:pt>
                <c:pt idx="1">
                  <c:v>34.433135452481778</c:v>
                </c:pt>
                <c:pt idx="2">
                  <c:v>36.577367242256614</c:v>
                </c:pt>
                <c:pt idx="3">
                  <c:v>41.523329892875985</c:v>
                </c:pt>
                <c:pt idx="4">
                  <c:v>41.397106687406279</c:v>
                </c:pt>
                <c:pt idx="5">
                  <c:v>39.109615483013755</c:v>
                </c:pt>
                <c:pt idx="6">
                  <c:v>40.169072658230156</c:v>
                </c:pt>
                <c:pt idx="7">
                  <c:v>40.25163795711962</c:v>
                </c:pt>
                <c:pt idx="8">
                  <c:v>41.108282654546088</c:v>
                </c:pt>
                <c:pt idx="9">
                  <c:v>37.925995756774675</c:v>
                </c:pt>
                <c:pt idx="10">
                  <c:v>35.14370508724474</c:v>
                </c:pt>
                <c:pt idx="11">
                  <c:v>27.698244453143879</c:v>
                </c:pt>
                <c:pt idx="12">
                  <c:v>23.961754982373755</c:v>
                </c:pt>
                <c:pt idx="13">
                  <c:v>23.140641381284592</c:v>
                </c:pt>
                <c:pt idx="14">
                  <c:v>20.091997448909339</c:v>
                </c:pt>
                <c:pt idx="15">
                  <c:v>16.93443805774584</c:v>
                </c:pt>
                <c:pt idx="16">
                  <c:v>12.485491553815345</c:v>
                </c:pt>
                <c:pt idx="17">
                  <c:v>11.67673705518596</c:v>
                </c:pt>
                <c:pt idx="18">
                  <c:v>11.630850825576562</c:v>
                </c:pt>
                <c:pt idx="19">
                  <c:v>11.959170300835584</c:v>
                </c:pt>
                <c:pt idx="20">
                  <c:v>10.110515079523127</c:v>
                </c:pt>
                <c:pt idx="21">
                  <c:v>7.78959064885853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Hembränt (pojkar, åk 9)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Sheet1!$A$2:$A$27</c:f>
              <c:strCach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</c:strCache>
            </c:strRef>
          </c:cat>
          <c:val>
            <c:numRef>
              <c:f>Sheet1!$C$2:$C$27</c:f>
              <c:numCache>
                <c:formatCode>General</c:formatCode>
                <c:ptCount val="26"/>
                <c:pt idx="21" formatCode="0.0">
                  <c:v>6.8746244466698565</c:v>
                </c:pt>
                <c:pt idx="22" formatCode="0.0">
                  <c:v>5.8099709518960099</c:v>
                </c:pt>
                <c:pt idx="23" formatCode="0.0">
                  <c:v>5.7224489091042248</c:v>
                </c:pt>
                <c:pt idx="24">
                  <c:v>5.4192999999999998</c:v>
                </c:pt>
                <c:pt idx="25" formatCode="0.0">
                  <c:v>5.3178593377935099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Hembränt (flickor, åk 9)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Sheet1!$A$2:$A$27</c:f>
              <c:strCach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</c:strCache>
            </c:strRef>
          </c:cat>
          <c:val>
            <c:numRef>
              <c:f>Sheet1!$D$2:$D$27</c:f>
              <c:numCache>
                <c:formatCode>0.0</c:formatCode>
                <c:ptCount val="26"/>
                <c:pt idx="0">
                  <c:v>28.49457254213636</c:v>
                </c:pt>
                <c:pt idx="1">
                  <c:v>31.575437864231944</c:v>
                </c:pt>
                <c:pt idx="2">
                  <c:v>33.893982777385304</c:v>
                </c:pt>
                <c:pt idx="3">
                  <c:v>41.864657493502186</c:v>
                </c:pt>
                <c:pt idx="4">
                  <c:v>42.784871631900955</c:v>
                </c:pt>
                <c:pt idx="5">
                  <c:v>39.850754591781168</c:v>
                </c:pt>
                <c:pt idx="6">
                  <c:v>38.294946277058962</c:v>
                </c:pt>
                <c:pt idx="7">
                  <c:v>39.156074965127921</c:v>
                </c:pt>
                <c:pt idx="8">
                  <c:v>41.642271278590066</c:v>
                </c:pt>
                <c:pt idx="9">
                  <c:v>37.9</c:v>
                </c:pt>
                <c:pt idx="10">
                  <c:v>37</c:v>
                </c:pt>
                <c:pt idx="11">
                  <c:v>31.8</c:v>
                </c:pt>
                <c:pt idx="12">
                  <c:v>28.1</c:v>
                </c:pt>
                <c:pt idx="13">
                  <c:v>25.5</c:v>
                </c:pt>
                <c:pt idx="14">
                  <c:v>20.9</c:v>
                </c:pt>
                <c:pt idx="15">
                  <c:v>19.100000000000001</c:v>
                </c:pt>
                <c:pt idx="16">
                  <c:v>14.5</c:v>
                </c:pt>
                <c:pt idx="17">
                  <c:v>14.3</c:v>
                </c:pt>
                <c:pt idx="18">
                  <c:v>12.6</c:v>
                </c:pt>
                <c:pt idx="19">
                  <c:v>12.8</c:v>
                </c:pt>
                <c:pt idx="20">
                  <c:v>11.4</c:v>
                </c:pt>
                <c:pt idx="21">
                  <c:v>9</c:v>
                </c:pt>
              </c:numCache>
            </c:numRef>
          </c:val>
          <c:smooth val="0"/>
        </c:ser>
        <c:ser>
          <c:idx val="5"/>
          <c:order val="3"/>
          <c:tx>
            <c:strRef>
              <c:f>Sheet1!$E$1</c:f>
              <c:strCache>
                <c:ptCount val="1"/>
                <c:pt idx="0">
                  <c:v>Hembränt (flickor, åk 9)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Sheet1!$A$2:$A$27</c:f>
              <c:strCach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</c:strCache>
            </c:strRef>
          </c:cat>
          <c:val>
            <c:numRef>
              <c:f>Sheet1!$E$2:$E$27</c:f>
              <c:numCache>
                <c:formatCode>General</c:formatCode>
                <c:ptCount val="26"/>
                <c:pt idx="21" formatCode="0.0">
                  <c:v>8.5159565268161277</c:v>
                </c:pt>
                <c:pt idx="22" formatCode="0.0">
                  <c:v>6.3320554275648977</c:v>
                </c:pt>
                <c:pt idx="23" formatCode="0.0">
                  <c:v>6.3124379343277273</c:v>
                </c:pt>
                <c:pt idx="24">
                  <c:v>5.4770000000000003</c:v>
                </c:pt>
                <c:pt idx="25" formatCode="0.0">
                  <c:v>5.1418058443630894</c:v>
                </c:pt>
              </c:numCache>
            </c:numRef>
          </c:val>
          <c:smooth val="0"/>
        </c:ser>
        <c:ser>
          <c:idx val="2"/>
          <c:order val="4"/>
          <c:tx>
            <c:strRef>
              <c:f>Sheet1!$F$1</c:f>
              <c:strCache>
                <c:ptCount val="1"/>
                <c:pt idx="0">
                  <c:v>Smuggelsprit (pojkar, åk 9)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Sheet1!$A$2:$A$27</c:f>
              <c:strCach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</c:strCache>
            </c:strRef>
          </c:cat>
          <c:val>
            <c:numRef>
              <c:f>Sheet1!$F$2:$F$27</c:f>
              <c:numCache>
                <c:formatCode>General</c:formatCode>
                <c:ptCount val="26"/>
                <c:pt idx="6" formatCode="0.0">
                  <c:v>20.066992838445898</c:v>
                </c:pt>
                <c:pt idx="7" formatCode="0.0">
                  <c:v>21.601900007830842</c:v>
                </c:pt>
                <c:pt idx="8" formatCode="0.0">
                  <c:v>23.644793263387985</c:v>
                </c:pt>
                <c:pt idx="9" formatCode="0.0">
                  <c:v>23.648962441531669</c:v>
                </c:pt>
                <c:pt idx="10" formatCode="0.0">
                  <c:v>23.686497753923017</c:v>
                </c:pt>
                <c:pt idx="11" formatCode="0.0">
                  <c:v>20.630468457067213</c:v>
                </c:pt>
                <c:pt idx="12" formatCode="0.0">
                  <c:v>17.818052386650095</c:v>
                </c:pt>
                <c:pt idx="13" formatCode="0.0">
                  <c:v>19.062180469982895</c:v>
                </c:pt>
                <c:pt idx="14" formatCode="0.0">
                  <c:v>21.698308182726628</c:v>
                </c:pt>
                <c:pt idx="15" formatCode="0.0">
                  <c:v>23.110522515818126</c:v>
                </c:pt>
                <c:pt idx="16" formatCode="0.0">
                  <c:v>26.316089899662021</c:v>
                </c:pt>
                <c:pt idx="17" formatCode="0.0">
                  <c:v>25.864837231644294</c:v>
                </c:pt>
                <c:pt idx="18" formatCode="0.0">
                  <c:v>25.717047742217641</c:v>
                </c:pt>
                <c:pt idx="19" formatCode="0.0">
                  <c:v>24.664258545063884</c:v>
                </c:pt>
                <c:pt idx="20" formatCode="0.0">
                  <c:v>24.143451922795446</c:v>
                </c:pt>
                <c:pt idx="21" formatCode="0.0">
                  <c:v>20.477089018365486</c:v>
                </c:pt>
              </c:numCache>
            </c:numRef>
          </c:val>
          <c:smooth val="0"/>
        </c:ser>
        <c:ser>
          <c:idx val="3"/>
          <c:order val="5"/>
          <c:tx>
            <c:strRef>
              <c:f>Sheet1!$G$1</c:f>
              <c:strCache>
                <c:ptCount val="1"/>
                <c:pt idx="0">
                  <c:v>Smuggelsprit (pojkar, åk 9)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Sheet1!$A$2:$A$27</c:f>
              <c:strCach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</c:strCache>
            </c:strRef>
          </c:cat>
          <c:val>
            <c:numRef>
              <c:f>Sheet1!$G$2:$G$27</c:f>
              <c:numCache>
                <c:formatCode>General</c:formatCode>
                <c:ptCount val="26"/>
                <c:pt idx="21" formatCode="0.0">
                  <c:v>16.626686207857848</c:v>
                </c:pt>
                <c:pt idx="22" formatCode="0.0">
                  <c:v>18.375292397839527</c:v>
                </c:pt>
                <c:pt idx="23" formatCode="0.0">
                  <c:v>17.741935483871</c:v>
                </c:pt>
                <c:pt idx="24">
                  <c:v>18.762</c:v>
                </c:pt>
                <c:pt idx="25" formatCode="0.0">
                  <c:v>15.000661589502002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Smuggelsprit (flickor, åk 9)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Sheet1!$A$2:$A$27</c:f>
              <c:strCach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</c:strCache>
            </c:strRef>
          </c:cat>
          <c:val>
            <c:numRef>
              <c:f>Sheet1!$H$2:$H$27</c:f>
              <c:numCache>
                <c:formatCode>General</c:formatCode>
                <c:ptCount val="26"/>
                <c:pt idx="6" formatCode="0.0">
                  <c:v>14.745285379680622</c:v>
                </c:pt>
                <c:pt idx="7" formatCode="0.0">
                  <c:v>17.899505714389548</c:v>
                </c:pt>
                <c:pt idx="8" formatCode="0.0">
                  <c:v>17.867500866494613</c:v>
                </c:pt>
                <c:pt idx="9" formatCode="0.0">
                  <c:v>18.752405550641566</c:v>
                </c:pt>
                <c:pt idx="10" formatCode="0.0">
                  <c:v>16.482227083603721</c:v>
                </c:pt>
                <c:pt idx="11" formatCode="0.0">
                  <c:v>16.607638160810104</c:v>
                </c:pt>
                <c:pt idx="12" formatCode="0.0">
                  <c:v>16.691108590642902</c:v>
                </c:pt>
                <c:pt idx="13" formatCode="0.0">
                  <c:v>17.828422326617325</c:v>
                </c:pt>
                <c:pt idx="14" formatCode="0.0">
                  <c:v>21.490813708331491</c:v>
                </c:pt>
                <c:pt idx="15" formatCode="0.0">
                  <c:v>22.596872920708797</c:v>
                </c:pt>
                <c:pt idx="16" formatCode="0.0">
                  <c:v>30.540313083654574</c:v>
                </c:pt>
                <c:pt idx="17" formatCode="0.0">
                  <c:v>30.844937503628493</c:v>
                </c:pt>
                <c:pt idx="18" formatCode="0.0">
                  <c:v>30.579925828030397</c:v>
                </c:pt>
                <c:pt idx="19" formatCode="0.0">
                  <c:v>29.31676772489006</c:v>
                </c:pt>
                <c:pt idx="20" formatCode="0.0">
                  <c:v>29.20532002110015</c:v>
                </c:pt>
                <c:pt idx="21" formatCode="0.0">
                  <c:v>25.168295751030662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Smuggelsprit (flickor, åk 9)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Sheet1!$A$2:$A$27</c:f>
              <c:strCache>
                <c:ptCount val="2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</c:strCache>
            </c:strRef>
          </c:cat>
          <c:val>
            <c:numRef>
              <c:f>Sheet1!$I$2:$I$27</c:f>
              <c:numCache>
                <c:formatCode>General</c:formatCode>
                <c:ptCount val="26"/>
                <c:pt idx="21" formatCode="0.0">
                  <c:v>18.868274025457175</c:v>
                </c:pt>
                <c:pt idx="22" formatCode="0.0">
                  <c:v>23.722215483041921</c:v>
                </c:pt>
                <c:pt idx="23" formatCode="0.0">
                  <c:v>23.585179800412881</c:v>
                </c:pt>
                <c:pt idx="24">
                  <c:v>22.946000000000002</c:v>
                </c:pt>
                <c:pt idx="25" formatCode="0.0">
                  <c:v>23.631684173782798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374488"/>
        <c:axId val="309374880"/>
      </c:lineChart>
      <c:catAx>
        <c:axId val="309374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937488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09374880"/>
        <c:scaling>
          <c:orientation val="minMax"/>
          <c:max val="6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9374488"/>
        <c:crosses val="autoZero"/>
        <c:crossBetween val="midCat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1052487251481558"/>
          <c:y val="0.10406905159118712"/>
          <c:w val="0.75100136352761759"/>
          <c:h val="0.13831161463564276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627791563275438E-2"/>
          <c:y val="0.10341391873663162"/>
          <c:w val="0.93300248138957864"/>
          <c:h val="0.78937499737358696"/>
        </c:manualLayout>
      </c:layout>
      <c:lineChart>
        <c:grouping val="standard"/>
        <c:varyColors val="0"/>
        <c:ser>
          <c:idx val="4"/>
          <c:order val="0"/>
          <c:tx>
            <c:strRef>
              <c:f>Sheet1!$B$1</c:f>
              <c:strCache>
                <c:ptCount val="1"/>
                <c:pt idx="0">
                  <c:v>Hembränt (pojkar, gy 2)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strCache>
            </c:strRef>
          </c:cat>
          <c:val>
            <c:numRef>
              <c:f>Sheet1!$B$2:$B$14</c:f>
              <c:numCache>
                <c:formatCode>0.0</c:formatCode>
                <c:ptCount val="13"/>
                <c:pt idx="0">
                  <c:v>31.031244360323189</c:v>
                </c:pt>
                <c:pt idx="1">
                  <c:v>25.966369957741016</c:v>
                </c:pt>
                <c:pt idx="2">
                  <c:v>23.74735833919857</c:v>
                </c:pt>
                <c:pt idx="3">
                  <c:v>18.040275466925536</c:v>
                </c:pt>
                <c:pt idx="4">
                  <c:v>19.06152178100454</c:v>
                </c:pt>
                <c:pt idx="5">
                  <c:v>16.528265592608424</c:v>
                </c:pt>
                <c:pt idx="6">
                  <c:v>19.916751365662275</c:v>
                </c:pt>
                <c:pt idx="7">
                  <c:v>16.106421410726622</c:v>
                </c:pt>
                <c:pt idx="8">
                  <c:v>14.963278229503155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Hembränt (pojkar, gy 2)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8" formatCode="0.0">
                  <c:v>12.771335826251301</c:v>
                </c:pt>
                <c:pt idx="9" formatCode="0.0">
                  <c:v>10.979967660110171</c:v>
                </c:pt>
                <c:pt idx="10" formatCode="0.0">
                  <c:v>11.998963742996297</c:v>
                </c:pt>
                <c:pt idx="11">
                  <c:v>11.093999999999999</c:v>
                </c:pt>
                <c:pt idx="12" formatCode="0.0">
                  <c:v>11.1622960612155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Sheet1!$D$1</c:f>
              <c:strCache>
                <c:ptCount val="1"/>
                <c:pt idx="0">
                  <c:v>Hembränt (flickor, gy 2)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strCache>
            </c:strRef>
          </c:cat>
          <c:val>
            <c:numRef>
              <c:f>Sheet1!$D$2:$D$14</c:f>
              <c:numCache>
                <c:formatCode>0.0</c:formatCode>
                <c:ptCount val="13"/>
                <c:pt idx="0">
                  <c:v>29.2514824114837</c:v>
                </c:pt>
                <c:pt idx="1">
                  <c:v>23.693566740243924</c:v>
                </c:pt>
                <c:pt idx="2">
                  <c:v>20.983537547177946</c:v>
                </c:pt>
                <c:pt idx="3">
                  <c:v>17.058439287968596</c:v>
                </c:pt>
                <c:pt idx="4">
                  <c:v>15.274732801163715</c:v>
                </c:pt>
                <c:pt idx="5">
                  <c:v>14.258097798027999</c:v>
                </c:pt>
                <c:pt idx="6">
                  <c:v>15.438920297674111</c:v>
                </c:pt>
                <c:pt idx="7">
                  <c:v>14.871595731929796</c:v>
                </c:pt>
                <c:pt idx="8">
                  <c:v>12.079607358510392</c:v>
                </c:pt>
              </c:numCache>
            </c:numRef>
          </c:val>
          <c:smooth val="0"/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Hembränt (flickor, gy 2)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strCache>
            </c:strRef>
          </c:cat>
          <c:val>
            <c:numRef>
              <c:f>Sheet1!$E$2:$E$14</c:f>
              <c:numCache>
                <c:formatCode>General</c:formatCode>
                <c:ptCount val="13"/>
                <c:pt idx="8" formatCode="0.0">
                  <c:v>11.6404016475595</c:v>
                </c:pt>
                <c:pt idx="9" formatCode="0.0">
                  <c:v>9.3154072624668647</c:v>
                </c:pt>
                <c:pt idx="10" formatCode="0.0">
                  <c:v>8.8257098750876182</c:v>
                </c:pt>
                <c:pt idx="11">
                  <c:v>7.17</c:v>
                </c:pt>
                <c:pt idx="12" formatCode="0.0">
                  <c:v>7.3758514229297703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Sheet1!$F$1</c:f>
              <c:strCache>
                <c:ptCount val="1"/>
                <c:pt idx="0">
                  <c:v>Smuggelsprit (pojkar, gy 2)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strCache>
            </c:strRef>
          </c:cat>
          <c:val>
            <c:numRef>
              <c:f>Sheet1!$F$2:$F$14</c:f>
              <c:numCache>
                <c:formatCode>0.0</c:formatCode>
                <c:ptCount val="13"/>
                <c:pt idx="0">
                  <c:v>42.0715652867556</c:v>
                </c:pt>
                <c:pt idx="1">
                  <c:v>46.744763677443935</c:v>
                </c:pt>
                <c:pt idx="2">
                  <c:v>52.319519247471135</c:v>
                </c:pt>
                <c:pt idx="3">
                  <c:v>50.532583661358267</c:v>
                </c:pt>
                <c:pt idx="4">
                  <c:v>48.747436123364274</c:v>
                </c:pt>
                <c:pt idx="5">
                  <c:v>46.531076983330607</c:v>
                </c:pt>
                <c:pt idx="6">
                  <c:v>44.394676220427392</c:v>
                </c:pt>
                <c:pt idx="7">
                  <c:v>45.006142157164511</c:v>
                </c:pt>
                <c:pt idx="8">
                  <c:v>39.774159404832645</c:v>
                </c:pt>
              </c:numCache>
            </c:numRef>
          </c:val>
          <c:smooth val="0"/>
        </c:ser>
        <c:ser>
          <c:idx val="3"/>
          <c:order val="5"/>
          <c:tx>
            <c:strRef>
              <c:f>Sheet1!$G$1</c:f>
              <c:strCache>
                <c:ptCount val="1"/>
                <c:pt idx="0">
                  <c:v>Smuggelsprit (pojkar, gy 2)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strCache>
            </c:strRef>
          </c:cat>
          <c:val>
            <c:numRef>
              <c:f>Sheet1!$G$2:$G$14</c:f>
              <c:numCache>
                <c:formatCode>General</c:formatCode>
                <c:ptCount val="13"/>
                <c:pt idx="8" formatCode="0.0">
                  <c:v>33.539107735080925</c:v>
                </c:pt>
                <c:pt idx="9" formatCode="0.0">
                  <c:v>34.016415259895588</c:v>
                </c:pt>
                <c:pt idx="10" formatCode="0.0">
                  <c:v>33.616</c:v>
                </c:pt>
                <c:pt idx="11">
                  <c:v>34.475999999999999</c:v>
                </c:pt>
                <c:pt idx="12" formatCode="0.0">
                  <c:v>35.490012344962004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Smuggelsprit (flickor, gy 2)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strCache>
            </c:strRef>
          </c:cat>
          <c:val>
            <c:numRef>
              <c:f>Sheet1!$H$2:$H$14</c:f>
              <c:numCache>
                <c:formatCode>0.0</c:formatCode>
                <c:ptCount val="13"/>
                <c:pt idx="0">
                  <c:v>26.684508987633709</c:v>
                </c:pt>
                <c:pt idx="1">
                  <c:v>38.34538202027187</c:v>
                </c:pt>
                <c:pt idx="2">
                  <c:v>37.916421832046858</c:v>
                </c:pt>
                <c:pt idx="3">
                  <c:v>41.970926710615522</c:v>
                </c:pt>
                <c:pt idx="4">
                  <c:v>41.126345027592656</c:v>
                </c:pt>
                <c:pt idx="5">
                  <c:v>42.471621425768106</c:v>
                </c:pt>
                <c:pt idx="6">
                  <c:v>44.455544659261001</c:v>
                </c:pt>
                <c:pt idx="7">
                  <c:v>38.853219347037665</c:v>
                </c:pt>
                <c:pt idx="8">
                  <c:v>37.062209124217631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Smuggelsprit (flickor, gy 2)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strCache>
            </c:strRef>
          </c:cat>
          <c:val>
            <c:numRef>
              <c:f>Sheet1!$I$2:$I$14</c:f>
              <c:numCache>
                <c:formatCode>General</c:formatCode>
                <c:ptCount val="13"/>
                <c:pt idx="8" formatCode="0.0">
                  <c:v>28.591259197929698</c:v>
                </c:pt>
                <c:pt idx="9" formatCode="0.0">
                  <c:v>33.298954955905629</c:v>
                </c:pt>
                <c:pt idx="10" formatCode="0.0">
                  <c:v>32.4499729583559</c:v>
                </c:pt>
                <c:pt idx="11">
                  <c:v>34.97</c:v>
                </c:pt>
                <c:pt idx="12" formatCode="0.0">
                  <c:v>35.921016923116802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375664"/>
        <c:axId val="309376056"/>
      </c:lineChart>
      <c:catAx>
        <c:axId val="309375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93760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9376056"/>
        <c:scaling>
          <c:orientation val="minMax"/>
          <c:max val="6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9375664"/>
        <c:crosses val="autoZero"/>
        <c:crossBetween val="midCat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4.8355651536755771E-2"/>
          <c:y val="0.75249929612089073"/>
          <c:w val="0.78007213392659758"/>
          <c:h val="0.13831161463564276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 (ett glas)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Sheet1!$A$5:$A$33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2012A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</c:strCache>
            </c:strRef>
          </c:cat>
          <c:val>
            <c:numRef>
              <c:f>Sheet1!$B$5:$B$33</c:f>
              <c:numCache>
                <c:formatCode>General</c:formatCode>
                <c:ptCount val="29"/>
                <c:pt idx="15" formatCode="0.0">
                  <c:v>40.293696275071603</c:v>
                </c:pt>
                <c:pt idx="16" formatCode="0.0">
                  <c:v>39.554917444364698</c:v>
                </c:pt>
                <c:pt idx="17" formatCode="0.0">
                  <c:v>35.084946661398703</c:v>
                </c:pt>
                <c:pt idx="18" formatCode="0.0">
                  <c:v>27.017159547279999</c:v>
                </c:pt>
                <c:pt idx="19" formatCode="0.0">
                  <c:v>28.946322067594402</c:v>
                </c:pt>
                <c:pt idx="20" formatCode="0.0">
                  <c:v>28.175346571749699</c:v>
                </c:pt>
                <c:pt idx="21" formatCode="0.0">
                  <c:v>26.3855421686747</c:v>
                </c:pt>
                <c:pt idx="22" formatCode="0.0">
                  <c:v>24.031653477717601</c:v>
                </c:pt>
                <c:pt idx="23" formatCode="0.0">
                  <c:v>22.8889841405915</c:v>
                </c:pt>
                <c:pt idx="24" formatCode="0.0">
                  <c:v>24.537220335869801</c:v>
                </c:pt>
                <c:pt idx="25" formatCode="0.0">
                  <c:v>21.6574012131472</c:v>
                </c:pt>
                <c:pt idx="26" formatCode="0.0">
                  <c:v>19.2334821555568</c:v>
                </c:pt>
                <c:pt idx="27" formatCode="0.0">
                  <c:v>15.955334371707901</c:v>
                </c:pt>
                <c:pt idx="28" formatCode="0.0">
                  <c:v>12.326244556948399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 (ett glas)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Sheet1!$A$5:$A$33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2012A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</c:strCache>
            </c:strRef>
          </c:cat>
          <c:val>
            <c:numRef>
              <c:f>Sheet1!$C$5:$C$33</c:f>
              <c:numCache>
                <c:formatCode>General</c:formatCode>
                <c:ptCount val="29"/>
                <c:pt idx="15" formatCode="0.0">
                  <c:v>37.952036543585798</c:v>
                </c:pt>
                <c:pt idx="16" formatCode="0.0">
                  <c:v>34.535104364326401</c:v>
                </c:pt>
                <c:pt idx="17" formatCode="0.0">
                  <c:v>28.038158440481102</c:v>
                </c:pt>
                <c:pt idx="18" formatCode="0.0">
                  <c:v>29.071123202487399</c:v>
                </c:pt>
                <c:pt idx="19" formatCode="0.0">
                  <c:v>29.342327150084301</c:v>
                </c:pt>
                <c:pt idx="20" formatCode="0.0">
                  <c:v>29.548133595284899</c:v>
                </c:pt>
                <c:pt idx="21" formatCode="0.0">
                  <c:v>26.358234295416</c:v>
                </c:pt>
                <c:pt idx="22" formatCode="0.0">
                  <c:v>22.5289403383793</c:v>
                </c:pt>
                <c:pt idx="23" formatCode="0.0">
                  <c:v>20.8786231884058</c:v>
                </c:pt>
                <c:pt idx="24" formatCode="0.0">
                  <c:v>22.517401886770799</c:v>
                </c:pt>
                <c:pt idx="25" formatCode="0.0">
                  <c:v>19.934440447442</c:v>
                </c:pt>
                <c:pt idx="26" formatCode="0.0">
                  <c:v>18.1931777139358</c:v>
                </c:pt>
                <c:pt idx="27" formatCode="0.0">
                  <c:v>14.824375675388501</c:v>
                </c:pt>
                <c:pt idx="28" formatCode="0.0">
                  <c:v>12.265246858136701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 (berusad av alkohol)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Sheet1!$A$5:$A$33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2012A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</c:strCache>
            </c:strRef>
          </c:cat>
          <c:val>
            <c:numRef>
              <c:f>Sheet1!$D$5:$D$33</c:f>
              <c:numCache>
                <c:formatCode>0.0</c:formatCode>
                <c:ptCount val="29"/>
                <c:pt idx="0">
                  <c:v>18.681903609192254</c:v>
                </c:pt>
                <c:pt idx="1">
                  <c:v>19.039200065130995</c:v>
                </c:pt>
                <c:pt idx="2">
                  <c:v>16.827993544513415</c:v>
                </c:pt>
                <c:pt idx="3">
                  <c:v>21.678298972601201</c:v>
                </c:pt>
                <c:pt idx="4">
                  <c:v>22.879128400943447</c:v>
                </c:pt>
                <c:pt idx="5">
                  <c:v>24.155793706694524</c:v>
                </c:pt>
                <c:pt idx="6">
                  <c:v>22.73912464554229</c:v>
                </c:pt>
                <c:pt idx="7">
                  <c:v>21.901588655689917</c:v>
                </c:pt>
                <c:pt idx="8">
                  <c:v>22.574179409536249</c:v>
                </c:pt>
                <c:pt idx="9">
                  <c:v>23.123305037708366</c:v>
                </c:pt>
                <c:pt idx="10">
                  <c:v>22.759474645739971</c:v>
                </c:pt>
                <c:pt idx="11">
                  <c:v>21.37320927786811</c:v>
                </c:pt>
                <c:pt idx="12">
                  <c:v>19.895093994122064</c:v>
                </c:pt>
                <c:pt idx="13">
                  <c:v>21.182242210704967</c:v>
                </c:pt>
                <c:pt idx="14">
                  <c:v>17.055532501185592</c:v>
                </c:pt>
                <c:pt idx="15">
                  <c:v>16.467483338577356</c:v>
                </c:pt>
                <c:pt idx="16">
                  <c:v>15.112766988839729</c:v>
                </c:pt>
                <c:pt idx="17">
                  <c:v>13.703312337024984</c:v>
                </c:pt>
                <c:pt idx="18">
                  <c:v>10.771536126055599</c:v>
                </c:pt>
                <c:pt idx="19">
                  <c:v>11.950389167229757</c:v>
                </c:pt>
                <c:pt idx="20">
                  <c:v>13.182919591443799</c:v>
                </c:pt>
                <c:pt idx="21">
                  <c:v>11.364045207134671</c:v>
                </c:pt>
                <c:pt idx="22">
                  <c:v>11.00995962310005</c:v>
                </c:pt>
                <c:pt idx="23">
                  <c:v>9.5284898819572348</c:v>
                </c:pt>
                <c:pt idx="24">
                  <c:v>10.321334397543062</c:v>
                </c:pt>
                <c:pt idx="25">
                  <c:v>8.6518064899642262</c:v>
                </c:pt>
                <c:pt idx="26">
                  <c:v>6.7477126694151481</c:v>
                </c:pt>
                <c:pt idx="27">
                  <c:v>5.4016812236411704</c:v>
                </c:pt>
                <c:pt idx="28">
                  <c:v>4.2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 (berusad av alkohol)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Sheet1!$A$5:$A$33</c:f>
              <c:strCache>
                <c:ptCount val="29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2012A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</c:strCache>
            </c:strRef>
          </c:cat>
          <c:val>
            <c:numRef>
              <c:f>Sheet1!$E$5:$E$33</c:f>
              <c:numCache>
                <c:formatCode>0.0</c:formatCode>
                <c:ptCount val="29"/>
                <c:pt idx="0">
                  <c:v>14.411898282250235</c:v>
                </c:pt>
                <c:pt idx="1">
                  <c:v>15.30907478260079</c:v>
                </c:pt>
                <c:pt idx="2">
                  <c:v>15.05472406043725</c:v>
                </c:pt>
                <c:pt idx="3">
                  <c:v>16.809464961157612</c:v>
                </c:pt>
                <c:pt idx="4">
                  <c:v>19.584523001698926</c:v>
                </c:pt>
                <c:pt idx="5">
                  <c:v>19.988256526202257</c:v>
                </c:pt>
                <c:pt idx="6">
                  <c:v>20.256636758192904</c:v>
                </c:pt>
                <c:pt idx="7">
                  <c:v>21.59642371742358</c:v>
                </c:pt>
                <c:pt idx="8">
                  <c:v>22.253877372379947</c:v>
                </c:pt>
                <c:pt idx="9">
                  <c:v>21.525961462078449</c:v>
                </c:pt>
                <c:pt idx="10">
                  <c:v>20.745518956075276</c:v>
                </c:pt>
                <c:pt idx="11">
                  <c:v>18.831768295294239</c:v>
                </c:pt>
                <c:pt idx="12">
                  <c:v>17.581133643040001</c:v>
                </c:pt>
                <c:pt idx="13">
                  <c:v>19.368468090298194</c:v>
                </c:pt>
                <c:pt idx="14">
                  <c:v>17.671374513289646</c:v>
                </c:pt>
                <c:pt idx="15">
                  <c:v>17.436567927208465</c:v>
                </c:pt>
                <c:pt idx="16">
                  <c:v>16.607535287251981</c:v>
                </c:pt>
                <c:pt idx="17">
                  <c:v>13.354409469142906</c:v>
                </c:pt>
                <c:pt idx="18">
                  <c:v>13.479924487366393</c:v>
                </c:pt>
                <c:pt idx="19">
                  <c:v>13.606357136491514</c:v>
                </c:pt>
                <c:pt idx="20">
                  <c:v>14.272108302325002</c:v>
                </c:pt>
                <c:pt idx="21">
                  <c:v>11.264533680475939</c:v>
                </c:pt>
                <c:pt idx="22">
                  <c:v>10.022940269915228</c:v>
                </c:pt>
                <c:pt idx="23">
                  <c:v>8.6833568064431645</c:v>
                </c:pt>
                <c:pt idx="24">
                  <c:v>10.322709809555301</c:v>
                </c:pt>
                <c:pt idx="25">
                  <c:v>7.943425948509991</c:v>
                </c:pt>
                <c:pt idx="26">
                  <c:v>7.5238774125307302</c:v>
                </c:pt>
                <c:pt idx="27">
                  <c:v>5.7051833290511098</c:v>
                </c:pt>
                <c:pt idx="28">
                  <c:v>4.2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376840"/>
        <c:axId val="309377232"/>
      </c:lineChart>
      <c:catAx>
        <c:axId val="309376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937723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09377232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9376840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6.4824324111314155E-2"/>
          <c:y val="0.10168295130276006"/>
          <c:w val="0.84571295540717006"/>
          <c:h val="0.12503757119050848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Sheet1!$A$5:$A$21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Sheet1!$B$5:$B$21</c:f>
              <c:numCache>
                <c:formatCode>0</c:formatCode>
                <c:ptCount val="17"/>
                <c:pt idx="0">
                  <c:v>100</c:v>
                </c:pt>
                <c:pt idx="1">
                  <c:v>107.98439464333913</c:v>
                </c:pt>
                <c:pt idx="2">
                  <c:v>95.240616396538798</c:v>
                </c:pt>
                <c:pt idx="3">
                  <c:v>83.257278766497734</c:v>
                </c:pt>
                <c:pt idx="4">
                  <c:v>81.179945170403954</c:v>
                </c:pt>
                <c:pt idx="5">
                  <c:v>80.59055535545383</c:v>
                </c:pt>
                <c:pt idx="6">
                  <c:v>75.558322882575979</c:v>
                </c:pt>
                <c:pt idx="7">
                  <c:v>69.800957735595645</c:v>
                </c:pt>
                <c:pt idx="8">
                  <c:v>78.104113292407618</c:v>
                </c:pt>
                <c:pt idx="9">
                  <c:v>91.383536539484595</c:v>
                </c:pt>
                <c:pt idx="10">
                  <c:v>87.106863576954652</c:v>
                </c:pt>
                <c:pt idx="11">
                  <c:v>64.323288052363679</c:v>
                </c:pt>
                <c:pt idx="12">
                  <c:v>59.422939581670484</c:v>
                </c:pt>
                <c:pt idx="13">
                  <c:v>46.067292723908402</c:v>
                </c:pt>
                <c:pt idx="14">
                  <c:v>42.459463036647932</c:v>
                </c:pt>
                <c:pt idx="15">
                  <c:v>45.62986674513575</c:v>
                </c:pt>
                <c:pt idx="16">
                  <c:v>44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Sheet1!$A$5:$A$21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Sheet1!$C$5:$C$21</c:f>
              <c:numCache>
                <c:formatCode>0</c:formatCode>
                <c:ptCount val="17"/>
                <c:pt idx="0">
                  <c:v>100</c:v>
                </c:pt>
                <c:pt idx="1">
                  <c:v>95.567926189821065</c:v>
                </c:pt>
                <c:pt idx="2">
                  <c:v>93.445018564166659</c:v>
                </c:pt>
                <c:pt idx="3">
                  <c:v>85.856534810088505</c:v>
                </c:pt>
                <c:pt idx="4">
                  <c:v>84.809528631573329</c:v>
                </c:pt>
                <c:pt idx="5">
                  <c:v>86.500779068812946</c:v>
                </c:pt>
                <c:pt idx="6">
                  <c:v>87.341081504516481</c:v>
                </c:pt>
                <c:pt idx="7">
                  <c:v>88.942038733871627</c:v>
                </c:pt>
                <c:pt idx="8">
                  <c:v>96.13255685069943</c:v>
                </c:pt>
                <c:pt idx="9">
                  <c:v>90.811867405276629</c:v>
                </c:pt>
                <c:pt idx="10">
                  <c:v>86.001649679056342</c:v>
                </c:pt>
                <c:pt idx="11">
                  <c:v>72.509322326893283</c:v>
                </c:pt>
                <c:pt idx="12">
                  <c:v>64.573562294855975</c:v>
                </c:pt>
                <c:pt idx="13">
                  <c:v>51.655276072919634</c:v>
                </c:pt>
                <c:pt idx="14">
                  <c:v>53.796870231175689</c:v>
                </c:pt>
                <c:pt idx="15">
                  <c:v>47.566904240863437</c:v>
                </c:pt>
                <c:pt idx="16">
                  <c:v>42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Sheet1!$A$5:$A$21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Sheet1!$D$5:$D$21</c:f>
              <c:numCache>
                <c:formatCode>General</c:formatCode>
                <c:ptCount val="17"/>
                <c:pt idx="4" formatCode="0">
                  <c:v>100</c:v>
                </c:pt>
                <c:pt idx="5" formatCode="0">
                  <c:v>99.935303629712337</c:v>
                </c:pt>
                <c:pt idx="6" formatCode="0">
                  <c:v>108.18163337795465</c:v>
                </c:pt>
                <c:pt idx="7" formatCode="0">
                  <c:v>106.75130807765238</c:v>
                </c:pt>
                <c:pt idx="8" formatCode="0">
                  <c:v>104.29100962357116</c:v>
                </c:pt>
                <c:pt idx="9" formatCode="0">
                  <c:v>104.93811457304648</c:v>
                </c:pt>
                <c:pt idx="10" formatCode="0">
                  <c:v>93.78980228345506</c:v>
                </c:pt>
                <c:pt idx="11" formatCode="0">
                  <c:v>91.394194413013167</c:v>
                </c:pt>
                <c:pt idx="12" formatCode="0">
                  <c:v>74.078573834787093</c:v>
                </c:pt>
                <c:pt idx="13" formatCode="0">
                  <c:v>67.291471290741981</c:v>
                </c:pt>
                <c:pt idx="14" formatCode="0">
                  <c:v>63.884842208040837</c:v>
                </c:pt>
                <c:pt idx="15" formatCode="0">
                  <c:v>50.625268860835689</c:v>
                </c:pt>
                <c:pt idx="16" formatCode="0">
                  <c:v>58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Sheet1!$A$5:$A$21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Sheet1!$E$5:$E$21</c:f>
              <c:numCache>
                <c:formatCode>General</c:formatCode>
                <c:ptCount val="17"/>
                <c:pt idx="4" formatCode="0">
                  <c:v>100</c:v>
                </c:pt>
                <c:pt idx="5" formatCode="0">
                  <c:v>101.92139363469603</c:v>
                </c:pt>
                <c:pt idx="6" formatCode="0">
                  <c:v>105.76928015709335</c:v>
                </c:pt>
                <c:pt idx="7" formatCode="0">
                  <c:v>104.69412389309458</c:v>
                </c:pt>
                <c:pt idx="8" formatCode="0">
                  <c:v>97.79732877446159</c:v>
                </c:pt>
                <c:pt idx="9" formatCode="0">
                  <c:v>109.4896877713644</c:v>
                </c:pt>
                <c:pt idx="10" formatCode="0">
                  <c:v>117.383919528349</c:v>
                </c:pt>
                <c:pt idx="11" formatCode="0">
                  <c:v>98.191606089882725</c:v>
                </c:pt>
                <c:pt idx="12" formatCode="0">
                  <c:v>68.016024053608248</c:v>
                </c:pt>
                <c:pt idx="13" formatCode="0">
                  <c:v>57.89338940876241</c:v>
                </c:pt>
                <c:pt idx="14" formatCode="0">
                  <c:v>63.231323114972895</c:v>
                </c:pt>
                <c:pt idx="15" formatCode="0">
                  <c:v>56.602729076361889</c:v>
                </c:pt>
                <c:pt idx="16" formatCode="0">
                  <c:v>47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987744"/>
        <c:axId val="261988136"/>
      </c:lineChart>
      <c:catAx>
        <c:axId val="261987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198813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61988136"/>
        <c:scaling>
          <c:orientation val="minMax"/>
          <c:max val="12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1987744"/>
        <c:crosses val="autoZero"/>
        <c:crossBetween val="midCat"/>
        <c:majorUnit val="2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0933967400200552"/>
          <c:y val="0.61834227143570308"/>
          <c:w val="0.47019930183126823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Sheet1!$A$10:$A$52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Sheet1!$B$10:$B$52</c:f>
              <c:numCache>
                <c:formatCode>General</c:formatCode>
                <c:ptCount val="43"/>
                <c:pt idx="0">
                  <c:v>31</c:v>
                </c:pt>
                <c:pt idx="1">
                  <c:v>32</c:v>
                </c:pt>
                <c:pt idx="2">
                  <c:v>27</c:v>
                </c:pt>
                <c:pt idx="3">
                  <c:v>25</c:v>
                </c:pt>
                <c:pt idx="4">
                  <c:v>25</c:v>
                </c:pt>
                <c:pt idx="5">
                  <c:v>21</c:v>
                </c:pt>
                <c:pt idx="6">
                  <c:v>21</c:v>
                </c:pt>
                <c:pt idx="7">
                  <c:v>23</c:v>
                </c:pt>
                <c:pt idx="8">
                  <c:v>25</c:v>
                </c:pt>
                <c:pt idx="9">
                  <c:v>19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Sheet1!$A$10:$A$52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Sheet1!$C$10:$C$52</c:f>
              <c:numCache>
                <c:formatCode>General</c:formatCode>
                <c:ptCount val="43"/>
                <c:pt idx="9">
                  <c:v>15</c:v>
                </c:pt>
                <c:pt idx="10">
                  <c:v>16</c:v>
                </c:pt>
                <c:pt idx="11">
                  <c:v>16</c:v>
                </c:pt>
                <c:pt idx="12">
                  <c:v>17</c:v>
                </c:pt>
                <c:pt idx="13">
                  <c:v>17</c:v>
                </c:pt>
                <c:pt idx="14">
                  <c:v>17</c:v>
                </c:pt>
                <c:pt idx="15" formatCode="0.0">
                  <c:v>22.720977146466577</c:v>
                </c:pt>
                <c:pt idx="16" formatCode="0.0">
                  <c:v>19.643550522577264</c:v>
                </c:pt>
                <c:pt idx="17" formatCode="0.0">
                  <c:v>18.761479638814883</c:v>
                </c:pt>
                <c:pt idx="18" formatCode="0.0">
                  <c:v>21.795025042372973</c:v>
                </c:pt>
                <c:pt idx="19" formatCode="0.0">
                  <c:v>19.161694241517448</c:v>
                </c:pt>
                <c:pt idx="20" formatCode="0.0">
                  <c:v>16.575958886009897</c:v>
                </c:pt>
                <c:pt idx="21" formatCode="0.0">
                  <c:v>18.175951280821298</c:v>
                </c:pt>
                <c:pt idx="22" formatCode="0.0">
                  <c:v>18.281113064619085</c:v>
                </c:pt>
                <c:pt idx="23" formatCode="0.0">
                  <c:v>22.38734793203075</c:v>
                </c:pt>
                <c:pt idx="38" formatCode="0.0">
                  <c:v>13.674171828070641</c:v>
                </c:pt>
                <c:pt idx="39" formatCode="0.0">
                  <c:v>11.545683607652853</c:v>
                </c:pt>
                <c:pt idx="40" formatCode="###0.0">
                  <c:v>11.364356227996918</c:v>
                </c:pt>
                <c:pt idx="41" formatCode="0.0">
                  <c:v>9.5392563387250782</c:v>
                </c:pt>
                <c:pt idx="42" formatCode="0.0">
                  <c:v>7.6243111831129298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Sheet1!$A$10:$A$52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Sheet1!$D$10:$D$52</c:f>
              <c:numCache>
                <c:formatCode>General</c:formatCode>
                <c:ptCount val="43"/>
                <c:pt idx="23" formatCode="0.0">
                  <c:v>27.473088211419078</c:v>
                </c:pt>
                <c:pt idx="24" formatCode="0.0">
                  <c:v>28.660358274593648</c:v>
                </c:pt>
                <c:pt idx="25" formatCode="0.0">
                  <c:v>28.778733449042186</c:v>
                </c:pt>
                <c:pt idx="26" formatCode="0.0">
                  <c:v>29.72200439039144</c:v>
                </c:pt>
                <c:pt idx="27" formatCode="0.0">
                  <c:v>29.608044818525826</c:v>
                </c:pt>
                <c:pt idx="28" formatCode="0.0">
                  <c:v>24.794537125041447</c:v>
                </c:pt>
                <c:pt idx="29" formatCode="0.0">
                  <c:v>19.276009035468991</c:v>
                </c:pt>
                <c:pt idx="30" formatCode="0.0">
                  <c:v>18.275022956318708</c:v>
                </c:pt>
                <c:pt idx="31" formatCode="0.0">
                  <c:v>19.080429667197837</c:v>
                </c:pt>
                <c:pt idx="32" formatCode="0.0">
                  <c:v>19.498281793500052</c:v>
                </c:pt>
                <c:pt idx="33" formatCode="0.0">
                  <c:v>20.014126237838248</c:v>
                </c:pt>
                <c:pt idx="34" formatCode="0.0">
                  <c:v>21.614993327809685</c:v>
                </c:pt>
                <c:pt idx="35" formatCode="0.0">
                  <c:v>23.375288817590274</c:v>
                </c:pt>
                <c:pt idx="36" formatCode="0.0">
                  <c:v>21.274795262604819</c:v>
                </c:pt>
                <c:pt idx="37" formatCode="0.0">
                  <c:v>19.108838686447847</c:v>
                </c:pt>
                <c:pt idx="38" formatCode="0.0">
                  <c:v>17.433585138439465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Sheet1!$A$10:$A$52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Sheet1!$E$10:$E$52</c:f>
              <c:numCache>
                <c:formatCode>General</c:formatCode>
                <c:ptCount val="43"/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Sheet1!$A$10:$A$52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Sheet1!$F$10:$F$52</c:f>
              <c:numCache>
                <c:formatCode>General</c:formatCode>
                <c:ptCount val="43"/>
                <c:pt idx="0">
                  <c:v>45</c:v>
                </c:pt>
                <c:pt idx="1">
                  <c:v>45</c:v>
                </c:pt>
                <c:pt idx="2">
                  <c:v>40</c:v>
                </c:pt>
                <c:pt idx="3">
                  <c:v>40</c:v>
                </c:pt>
                <c:pt idx="4">
                  <c:v>38</c:v>
                </c:pt>
                <c:pt idx="5">
                  <c:v>34</c:v>
                </c:pt>
                <c:pt idx="6">
                  <c:v>33</c:v>
                </c:pt>
                <c:pt idx="7">
                  <c:v>35</c:v>
                </c:pt>
                <c:pt idx="8">
                  <c:v>32</c:v>
                </c:pt>
                <c:pt idx="9">
                  <c:v>30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Sheet1!$A$10:$A$52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Sheet1!$G$10:$G$52</c:f>
              <c:numCache>
                <c:formatCode>General</c:formatCode>
                <c:ptCount val="43"/>
                <c:pt idx="9">
                  <c:v>22</c:v>
                </c:pt>
                <c:pt idx="10">
                  <c:v>22</c:v>
                </c:pt>
                <c:pt idx="11">
                  <c:v>21</c:v>
                </c:pt>
                <c:pt idx="12">
                  <c:v>22</c:v>
                </c:pt>
                <c:pt idx="13">
                  <c:v>24</c:v>
                </c:pt>
                <c:pt idx="14">
                  <c:v>24</c:v>
                </c:pt>
                <c:pt idx="15" formatCode="0.0">
                  <c:v>29.424469128429873</c:v>
                </c:pt>
                <c:pt idx="16" formatCode="0.0">
                  <c:v>30.98818761459216</c:v>
                </c:pt>
                <c:pt idx="17" formatCode="0.0">
                  <c:v>27.063933814362816</c:v>
                </c:pt>
                <c:pt idx="18" formatCode="0.0">
                  <c:v>27.534471478863072</c:v>
                </c:pt>
                <c:pt idx="19" formatCode="0.0">
                  <c:v>26.036490908859616</c:v>
                </c:pt>
                <c:pt idx="20" formatCode="0.0">
                  <c:v>29.052221547458583</c:v>
                </c:pt>
                <c:pt idx="21" formatCode="0.0">
                  <c:v>27.498644248985098</c:v>
                </c:pt>
                <c:pt idx="22" formatCode="0.0">
                  <c:v>26.002547396422131</c:v>
                </c:pt>
                <c:pt idx="23" formatCode="0.0">
                  <c:v>30.157880766890496</c:v>
                </c:pt>
                <c:pt idx="38" formatCode="0.0">
                  <c:v>18.2020814015879</c:v>
                </c:pt>
                <c:pt idx="39" formatCode="0.0">
                  <c:v>16.39781353951221</c:v>
                </c:pt>
                <c:pt idx="40" formatCode="0.0">
                  <c:v>16.928379081263117</c:v>
                </c:pt>
                <c:pt idx="41" formatCode="0.0">
                  <c:v>14.432174339739603</c:v>
                </c:pt>
                <c:pt idx="42" formatCode="0.0">
                  <c:v>14.432174339739603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Sheet1!$A$10:$A$52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Sheet1!$H$10:$H$52</c:f>
              <c:numCache>
                <c:formatCode>General</c:formatCode>
                <c:ptCount val="43"/>
                <c:pt idx="23" formatCode="0.0">
                  <c:v>35.774342086416667</c:v>
                </c:pt>
                <c:pt idx="24" formatCode="0.0">
                  <c:v>34.407057177796162</c:v>
                </c:pt>
                <c:pt idx="25" formatCode="0.0">
                  <c:v>37.486974375140477</c:v>
                </c:pt>
                <c:pt idx="26" formatCode="0.0">
                  <c:v>35.875947523266312</c:v>
                </c:pt>
                <c:pt idx="27" formatCode="0.0">
                  <c:v>35.697860957890057</c:v>
                </c:pt>
                <c:pt idx="28" formatCode="0.0">
                  <c:v>34.309458096485201</c:v>
                </c:pt>
                <c:pt idx="29" formatCode="0.0">
                  <c:v>30.40974181725127</c:v>
                </c:pt>
                <c:pt idx="30" formatCode="0.0">
                  <c:v>29.476922466781744</c:v>
                </c:pt>
                <c:pt idx="31" formatCode="0.0">
                  <c:v>29.780007969975188</c:v>
                </c:pt>
                <c:pt idx="32" formatCode="0.0">
                  <c:v>26.890832261192699</c:v>
                </c:pt>
                <c:pt idx="33" formatCode="0.0">
                  <c:v>29.773193283831713</c:v>
                </c:pt>
                <c:pt idx="34" formatCode="0.0">
                  <c:v>28.485434965908954</c:v>
                </c:pt>
                <c:pt idx="35" formatCode="0.0">
                  <c:v>30.691889548663852</c:v>
                </c:pt>
                <c:pt idx="36" formatCode="0.0">
                  <c:v>28.634464241770647</c:v>
                </c:pt>
                <c:pt idx="37" formatCode="0.0">
                  <c:v>26.671243543773734</c:v>
                </c:pt>
                <c:pt idx="38" formatCode="0.0">
                  <c:v>23.691771803333957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Sheet1!$A$10:$A$52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Sheet1!$I$10:$I$52</c:f>
              <c:numCache>
                <c:formatCode>General</c:formatCode>
                <c:ptCount val="43"/>
              </c:numCache>
            </c:numRef>
          </c:val>
          <c:smooth val="0"/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Sheet1!$A$10:$A$52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Sheet1!$J$10:$J$52</c:f>
              <c:numCache>
                <c:formatCode>General</c:formatCode>
                <c:ptCount val="43"/>
              </c:numCache>
            </c:numRef>
          </c:val>
          <c:smooth val="0"/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Pojkar, gy 2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Sheet1!$A$10:$A$52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Sheet1!$K$10:$K$52</c:f>
              <c:numCache>
                <c:formatCode>General</c:formatCode>
                <c:ptCount val="43"/>
                <c:pt idx="30" formatCode="0.0">
                  <c:v>30.555158320109047</c:v>
                </c:pt>
                <c:pt idx="31" formatCode="0.0">
                  <c:v>30.378570924795518</c:v>
                </c:pt>
                <c:pt idx="32" formatCode="0.0">
                  <c:v>32.30549718886396</c:v>
                </c:pt>
                <c:pt idx="33" formatCode="0.0">
                  <c:v>35.551107587587907</c:v>
                </c:pt>
                <c:pt idx="34" formatCode="0.0">
                  <c:v>33.106230869540013</c:v>
                </c:pt>
                <c:pt idx="35" formatCode="0.0">
                  <c:v>33.600191880468017</c:v>
                </c:pt>
                <c:pt idx="36" formatCode="0.0">
                  <c:v>34.982135667116481</c:v>
                </c:pt>
                <c:pt idx="37" formatCode="0.0">
                  <c:v>32.583014665134023</c:v>
                </c:pt>
                <c:pt idx="38" formatCode="0.0">
                  <c:v>34.105114214368683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</c:dPt>
          <c:dPt>
            <c:idx val="37"/>
            <c:bubble3D val="0"/>
          </c:dPt>
          <c:cat>
            <c:strRef>
              <c:f>Sheet1!$A$10:$A$52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Sheet1!$L$10:$L$52</c:f>
              <c:numCache>
                <c:formatCode>General</c:formatCode>
                <c:ptCount val="43"/>
                <c:pt idx="38" formatCode="###0.0">
                  <c:v>25.728557700042415</c:v>
                </c:pt>
                <c:pt idx="39" formatCode="###0.0">
                  <c:v>25.380601684319288</c:v>
                </c:pt>
                <c:pt idx="40" formatCode="###0.0">
                  <c:v>28.113346885714385</c:v>
                </c:pt>
                <c:pt idx="41" formatCode="###0.0">
                  <c:v>24.608476343326135</c:v>
                </c:pt>
                <c:pt idx="42" formatCode="###0.0">
                  <c:v>22.911660834497599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Sheet1!$M$6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Sheet1!$A$10:$A$52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Sheet1!$M$10:$M$52</c:f>
              <c:numCache>
                <c:formatCode>General</c:formatCode>
                <c:ptCount val="43"/>
                <c:pt idx="30" formatCode="0.0">
                  <c:v>37.298783803285431</c:v>
                </c:pt>
                <c:pt idx="31" formatCode="0.0">
                  <c:v>39.622777631226214</c:v>
                </c:pt>
                <c:pt idx="32" formatCode="0.0">
                  <c:v>39.861407643753793</c:v>
                </c:pt>
                <c:pt idx="33" formatCode="0.0">
                  <c:v>40.11607129028296</c:v>
                </c:pt>
                <c:pt idx="34" formatCode="0.0">
                  <c:v>39.492342043826717</c:v>
                </c:pt>
                <c:pt idx="35" formatCode="0.0">
                  <c:v>42.093800697124095</c:v>
                </c:pt>
                <c:pt idx="36" formatCode="0.0">
                  <c:v>42.550386392826113</c:v>
                </c:pt>
                <c:pt idx="37" formatCode="0.0">
                  <c:v>39.508600986523263</c:v>
                </c:pt>
                <c:pt idx="38" formatCode="0.0">
                  <c:v>39.284028100404882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Sheet1!$N$6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dPt>
            <c:idx val="36"/>
            <c:bubble3D val="0"/>
          </c:dPt>
          <c:dPt>
            <c:idx val="37"/>
            <c:bubble3D val="0"/>
          </c:dPt>
          <c:cat>
            <c:strRef>
              <c:f>Sheet1!$A$10:$A$52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Sheet1!$N$10:$N$52</c:f>
              <c:numCache>
                <c:formatCode>General</c:formatCode>
                <c:ptCount val="43"/>
                <c:pt idx="38" formatCode="0.0">
                  <c:v>33.919374091299645</c:v>
                </c:pt>
                <c:pt idx="39" formatCode="0.0">
                  <c:v>31.358602433845153</c:v>
                </c:pt>
                <c:pt idx="40" formatCode="0.0">
                  <c:v>28.813975527706191</c:v>
                </c:pt>
                <c:pt idx="41" formatCode="0.0">
                  <c:v>27.194461176985993</c:v>
                </c:pt>
                <c:pt idx="42" formatCode="0.0">
                  <c:v>25.817484057886698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410088"/>
        <c:axId val="305410480"/>
      </c:lineChart>
      <c:catAx>
        <c:axId val="305410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541048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05410480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5410088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egendEntry>
        <c:idx val="12"/>
        <c:delete val="1"/>
      </c:legendEntry>
      <c:layout>
        <c:manualLayout>
          <c:xMode val="edge"/>
          <c:yMode val="edge"/>
          <c:x val="0.263661019754242"/>
          <c:y val="9.1075595291034178E-2"/>
          <c:w val="0.45315512157704924"/>
          <c:h val="0.15572941991380213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Sheet1!$B$7:$B$23</c:f>
              <c:numCache>
                <c:formatCode>0.0</c:formatCode>
                <c:ptCount val="17"/>
                <c:pt idx="0">
                  <c:v>10.211228187727167</c:v>
                </c:pt>
                <c:pt idx="1">
                  <c:v>10.24447526246643</c:v>
                </c:pt>
                <c:pt idx="2">
                  <c:v>8.5165972542464985</c:v>
                </c:pt>
                <c:pt idx="3">
                  <c:v>6.2629846202592976</c:v>
                </c:pt>
                <c:pt idx="4">
                  <c:v>5.2696125768981288</c:v>
                </c:pt>
                <c:pt idx="5">
                  <c:v>5.4229817894744849</c:v>
                </c:pt>
                <c:pt idx="6">
                  <c:v>6.7131337423892248</c:v>
                </c:pt>
                <c:pt idx="7">
                  <c:v>6.0626721511749757</c:v>
                </c:pt>
                <c:pt idx="8">
                  <c:v>7.3875854666410579</c:v>
                </c:pt>
                <c:pt idx="9">
                  <c:v>9.8530217401633617</c:v>
                </c:pt>
                <c:pt idx="10">
                  <c:v>9.5485215737243667</c:v>
                </c:pt>
                <c:pt idx="11">
                  <c:v>7.7761674209462228</c:v>
                </c:pt>
                <c:pt idx="12">
                  <c:v>7.1918842090096922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Sheet1!$C$7:$C$23</c:f>
              <c:numCache>
                <c:formatCode>General</c:formatCode>
                <c:ptCount val="17"/>
                <c:pt idx="12" formatCode="###0.0">
                  <c:v>5.4259774233333271</c:v>
                </c:pt>
                <c:pt idx="13" formatCode="###0.0">
                  <c:v>4.8926913661708893</c:v>
                </c:pt>
                <c:pt idx="14" formatCode="###0.0">
                  <c:v>4.2933754637643595</c:v>
                </c:pt>
                <c:pt idx="15" formatCode="###0.0">
                  <c:v>3.346235460717994</c:v>
                </c:pt>
                <c:pt idx="16" formatCode="###0.0">
                  <c:v>2.5064117100382797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Sheet1!$D$7:$D$23</c:f>
              <c:numCache>
                <c:formatCode>0.0</c:formatCode>
                <c:ptCount val="17"/>
                <c:pt idx="0">
                  <c:v>29.72200439039144</c:v>
                </c:pt>
                <c:pt idx="1">
                  <c:v>29.608044818525826</c:v>
                </c:pt>
                <c:pt idx="2">
                  <c:v>24.794537125041447</c:v>
                </c:pt>
                <c:pt idx="3">
                  <c:v>19.276009035468991</c:v>
                </c:pt>
                <c:pt idx="4">
                  <c:v>18.275022956318708</c:v>
                </c:pt>
                <c:pt idx="5">
                  <c:v>19.080429667197837</c:v>
                </c:pt>
                <c:pt idx="6">
                  <c:v>19.498281793500052</c:v>
                </c:pt>
                <c:pt idx="7">
                  <c:v>20.014126237838248</c:v>
                </c:pt>
                <c:pt idx="8">
                  <c:v>21.614993327809685</c:v>
                </c:pt>
                <c:pt idx="9">
                  <c:v>23.375288817590274</c:v>
                </c:pt>
                <c:pt idx="10">
                  <c:v>21.274795262604819</c:v>
                </c:pt>
                <c:pt idx="11">
                  <c:v>19.108838686447847</c:v>
                </c:pt>
                <c:pt idx="12">
                  <c:v>17.433585138439465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Sheet1!$E$7:$E$23</c:f>
              <c:numCache>
                <c:formatCode>General</c:formatCode>
                <c:ptCount val="17"/>
                <c:pt idx="12" formatCode="0.0">
                  <c:v>13.674171828070641</c:v>
                </c:pt>
                <c:pt idx="13" formatCode="0.0">
                  <c:v>11.545683607652853</c:v>
                </c:pt>
                <c:pt idx="14" formatCode="###0.0">
                  <c:v>11.364356227996918</c:v>
                </c:pt>
                <c:pt idx="15" formatCode="0.0">
                  <c:v>9.5392563387250782</c:v>
                </c:pt>
                <c:pt idx="16" formatCode="0.0">
                  <c:v>7.6243111831129298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Sheet1!$F$7:$F$23</c:f>
              <c:numCache>
                <c:formatCode>0.0</c:formatCode>
                <c:ptCount val="17"/>
                <c:pt idx="0">
                  <c:v>13.861908130176719</c:v>
                </c:pt>
                <c:pt idx="1">
                  <c:v>15.664728955226987</c:v>
                </c:pt>
                <c:pt idx="2">
                  <c:v>15.091112522407368</c:v>
                </c:pt>
                <c:pt idx="3">
                  <c:v>13.297897219995001</c:v>
                </c:pt>
                <c:pt idx="4">
                  <c:v>12.739051506103577</c:v>
                </c:pt>
                <c:pt idx="5">
                  <c:v>12.351275677072008</c:v>
                </c:pt>
                <c:pt idx="6">
                  <c:v>10.394374371532306</c:v>
                </c:pt>
                <c:pt idx="7">
                  <c:v>10.467766341822964</c:v>
                </c:pt>
                <c:pt idx="8">
                  <c:v>11.48312887625328</c:v>
                </c:pt>
                <c:pt idx="9">
                  <c:v>11.907689356874595</c:v>
                </c:pt>
                <c:pt idx="10">
                  <c:v>12.479479778947537</c:v>
                </c:pt>
                <c:pt idx="11">
                  <c:v>11.416816015330316</c:v>
                </c:pt>
                <c:pt idx="12">
                  <c:v>9.0191829148858602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Sheet1!$G$7:$G$23</c:f>
              <c:numCache>
                <c:formatCode>General</c:formatCode>
                <c:ptCount val="17"/>
                <c:pt idx="12" formatCode="###0.0">
                  <c:v>6.3370716248664252</c:v>
                </c:pt>
                <c:pt idx="13" formatCode="###0.0">
                  <c:v>5.4827506688137371</c:v>
                </c:pt>
                <c:pt idx="14" formatCode="###0.0">
                  <c:v>6.2594743332074998</c:v>
                </c:pt>
                <c:pt idx="15" formatCode="###0.0">
                  <c:v>5.1870652305722231</c:v>
                </c:pt>
                <c:pt idx="16" formatCode="###0.0">
                  <c:v>4.2118422346568298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Sheet1!$H$6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Sheet1!$H$7:$H$23</c:f>
              <c:numCache>
                <c:formatCode>0.0</c:formatCode>
                <c:ptCount val="17"/>
                <c:pt idx="0">
                  <c:v>35.875947523266312</c:v>
                </c:pt>
                <c:pt idx="1">
                  <c:v>35.697860957890057</c:v>
                </c:pt>
                <c:pt idx="2">
                  <c:v>34.309458096485201</c:v>
                </c:pt>
                <c:pt idx="3">
                  <c:v>30.40974181725127</c:v>
                </c:pt>
                <c:pt idx="4">
                  <c:v>29.476922466781744</c:v>
                </c:pt>
                <c:pt idx="5">
                  <c:v>29.780007969975188</c:v>
                </c:pt>
                <c:pt idx="6">
                  <c:v>26.890832261192699</c:v>
                </c:pt>
                <c:pt idx="7">
                  <c:v>29.773193283831713</c:v>
                </c:pt>
                <c:pt idx="8">
                  <c:v>28.485434965908954</c:v>
                </c:pt>
                <c:pt idx="9">
                  <c:v>30.691889548663852</c:v>
                </c:pt>
                <c:pt idx="10">
                  <c:v>28.634464241770647</c:v>
                </c:pt>
                <c:pt idx="11">
                  <c:v>26.671243543773734</c:v>
                </c:pt>
                <c:pt idx="12">
                  <c:v>23.691771803333957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Sheet1!$I$7:$I$23</c:f>
              <c:numCache>
                <c:formatCode>General</c:formatCode>
                <c:ptCount val="17"/>
                <c:pt idx="12" formatCode="0.0">
                  <c:v>18.2020814015879</c:v>
                </c:pt>
                <c:pt idx="13" formatCode="0.0">
                  <c:v>16.39781353951221</c:v>
                </c:pt>
                <c:pt idx="14" formatCode="###0.0">
                  <c:v>16.928379081263117</c:v>
                </c:pt>
                <c:pt idx="15" formatCode="0.0">
                  <c:v>14.432174339739603</c:v>
                </c:pt>
                <c:pt idx="16" formatCode="0.0">
                  <c:v>12.4443973870296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412440"/>
        <c:axId val="305412832"/>
      </c:lineChart>
      <c:catAx>
        <c:axId val="305412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541283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05412832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5412440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Sheet1!$B$23:$B$39</c:f>
              <c:numCache>
                <c:formatCode>General</c:formatCode>
                <c:ptCount val="17"/>
                <c:pt idx="4" formatCode="0.0">
                  <c:v>8.9109381224380186</c:v>
                </c:pt>
                <c:pt idx="5" formatCode="0.0">
                  <c:v>7.3769487603335513</c:v>
                </c:pt>
                <c:pt idx="6" formatCode="0.0">
                  <c:v>7.5549314403627257</c:v>
                </c:pt>
                <c:pt idx="7" formatCode="0.0">
                  <c:v>10.532445249366134</c:v>
                </c:pt>
                <c:pt idx="8" formatCode="0.0">
                  <c:v>10.947187252901749</c:v>
                </c:pt>
                <c:pt idx="9" formatCode="0.0">
                  <c:v>11.528403255872833</c:v>
                </c:pt>
                <c:pt idx="10" formatCode="0.0">
                  <c:v>14.127903216433118</c:v>
                </c:pt>
                <c:pt idx="11" formatCode="0.0">
                  <c:v>12.070435632179173</c:v>
                </c:pt>
                <c:pt idx="12" formatCode="0.0">
                  <c:v>12.682098294049958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Sheet1!$C$23:$C$39</c:f>
              <c:numCache>
                <c:formatCode>General</c:formatCode>
                <c:ptCount val="17"/>
                <c:pt idx="12" formatCode="0.0">
                  <c:v>10.070552288141169</c:v>
                </c:pt>
                <c:pt idx="13" formatCode="0.0">
                  <c:v>9.0185693183175175</c:v>
                </c:pt>
                <c:pt idx="14" formatCode="0.0">
                  <c:v>9.8850439888932229</c:v>
                </c:pt>
                <c:pt idx="15" formatCode="0.0">
                  <c:v>8.2107479305620004</c:v>
                </c:pt>
                <c:pt idx="16" formatCode="0.0">
                  <c:v>7.3508855911919602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Sheet1!$D$23:$D$39</c:f>
              <c:numCache>
                <c:formatCode>General</c:formatCode>
                <c:ptCount val="17"/>
                <c:pt idx="4" formatCode="0.0">
                  <c:v>30.555158320109047</c:v>
                </c:pt>
                <c:pt idx="5" formatCode="0.0">
                  <c:v>30.378570924795518</c:v>
                </c:pt>
                <c:pt idx="6" formatCode="0.0">
                  <c:v>32.30549718886396</c:v>
                </c:pt>
                <c:pt idx="7" formatCode="0.0">
                  <c:v>35.551107587587907</c:v>
                </c:pt>
                <c:pt idx="8" formatCode="0.0">
                  <c:v>33.106230869540013</c:v>
                </c:pt>
                <c:pt idx="9" formatCode="0.0">
                  <c:v>33.600191880468017</c:v>
                </c:pt>
                <c:pt idx="10" formatCode="0.0">
                  <c:v>34.982135667116481</c:v>
                </c:pt>
                <c:pt idx="11" formatCode="0.0">
                  <c:v>32.583014665134023</c:v>
                </c:pt>
                <c:pt idx="12" formatCode="0.0">
                  <c:v>34.105114214368683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Sheet1!$E$23:$E$39</c:f>
              <c:numCache>
                <c:formatCode>General</c:formatCode>
                <c:ptCount val="17"/>
                <c:pt idx="12" formatCode="0.0">
                  <c:v>25.728557700042415</c:v>
                </c:pt>
                <c:pt idx="13" formatCode="0.0">
                  <c:v>25.380601684319288</c:v>
                </c:pt>
                <c:pt idx="14" formatCode="0.0">
                  <c:v>28.113346885714385</c:v>
                </c:pt>
                <c:pt idx="15" formatCode="0.0">
                  <c:v>24.608476343326135</c:v>
                </c:pt>
                <c:pt idx="16" formatCode="0.0">
                  <c:v>22.911660834497599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Sheet1!$F$23:$F$39</c:f>
              <c:numCache>
                <c:formatCode>General</c:formatCode>
                <c:ptCount val="17"/>
                <c:pt idx="4" formatCode="0.0">
                  <c:v>16.839298120817279</c:v>
                </c:pt>
                <c:pt idx="5" formatCode="0.0">
                  <c:v>17.398726068258036</c:v>
                </c:pt>
                <c:pt idx="6" formatCode="0.0">
                  <c:v>15.880140660508852</c:v>
                </c:pt>
                <c:pt idx="7" formatCode="0.0">
                  <c:v>14.678743035894582</c:v>
                </c:pt>
                <c:pt idx="8" formatCode="0.0">
                  <c:v>16.418073986737564</c:v>
                </c:pt>
                <c:pt idx="9" formatCode="0.0">
                  <c:v>19.072465383664024</c:v>
                </c:pt>
                <c:pt idx="10" formatCode="0.0">
                  <c:v>17.785232057941894</c:v>
                </c:pt>
                <c:pt idx="11" formatCode="0.0">
                  <c:v>18.512595457428677</c:v>
                </c:pt>
                <c:pt idx="12" formatCode="0.0">
                  <c:v>17.194644699943275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Sheet1!$G$23:$G$39</c:f>
              <c:numCache>
                <c:formatCode>General</c:formatCode>
                <c:ptCount val="17"/>
                <c:pt idx="12" formatCode="0.0">
                  <c:v>15.413427498121109</c:v>
                </c:pt>
                <c:pt idx="13" formatCode="0.0">
                  <c:v>13.594523786593747</c:v>
                </c:pt>
                <c:pt idx="14" formatCode="0.0">
                  <c:v>11.313945351214359</c:v>
                </c:pt>
                <c:pt idx="15" formatCode="0.0">
                  <c:v>10.848716010254627</c:v>
                </c:pt>
                <c:pt idx="16" formatCode="0.0">
                  <c:v>8.6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Sheet1!$H$22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Sheet1!$H$23:$H$39</c:f>
              <c:numCache>
                <c:formatCode>General</c:formatCode>
                <c:ptCount val="17"/>
                <c:pt idx="4" formatCode="0.0">
                  <c:v>37.298783803285431</c:v>
                </c:pt>
                <c:pt idx="5" formatCode="0.0">
                  <c:v>39.622777631226214</c:v>
                </c:pt>
                <c:pt idx="6" formatCode="0.0">
                  <c:v>39.861407643753793</c:v>
                </c:pt>
                <c:pt idx="7" formatCode="0.0">
                  <c:v>40.11607129028296</c:v>
                </c:pt>
                <c:pt idx="8" formatCode="0.0">
                  <c:v>39.492342043826717</c:v>
                </c:pt>
                <c:pt idx="9" formatCode="0.0">
                  <c:v>42.093800697124095</c:v>
                </c:pt>
                <c:pt idx="10" formatCode="0.0">
                  <c:v>42.550386392826113</c:v>
                </c:pt>
                <c:pt idx="11" formatCode="0.0">
                  <c:v>39.508600986523263</c:v>
                </c:pt>
                <c:pt idx="12" formatCode="0.0">
                  <c:v>39.284028100404882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Sheet1!$I$23:$I$39</c:f>
              <c:numCache>
                <c:formatCode>General</c:formatCode>
                <c:ptCount val="17"/>
                <c:pt idx="12" formatCode="0.0">
                  <c:v>33.919374091299645</c:v>
                </c:pt>
                <c:pt idx="13" formatCode="0.0">
                  <c:v>31.358602433845153</c:v>
                </c:pt>
                <c:pt idx="14" formatCode="0.0">
                  <c:v>28.813975527706191</c:v>
                </c:pt>
                <c:pt idx="15" formatCode="0.0">
                  <c:v>27.194461176985993</c:v>
                </c:pt>
                <c:pt idx="16" formatCode="0.0">
                  <c:v>25.817484057886698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969936"/>
        <c:axId val="264970328"/>
      </c:lineChart>
      <c:catAx>
        <c:axId val="264969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497032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64970328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26496993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Sheet1!$A$7:$A$49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Sheet1!$B$7:$B$49</c:f>
              <c:numCache>
                <c:formatCode>General</c:formatCode>
                <c:ptCount val="43"/>
                <c:pt idx="0">
                  <c:v>25</c:v>
                </c:pt>
                <c:pt idx="1">
                  <c:v>26</c:v>
                </c:pt>
                <c:pt idx="2">
                  <c:v>29</c:v>
                </c:pt>
                <c:pt idx="3">
                  <c:v>30</c:v>
                </c:pt>
                <c:pt idx="5">
                  <c:v>29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29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Sheet1!$A$7:$A$49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Sheet1!$C$7:$C$49</c:f>
              <c:numCache>
                <c:formatCode>General</c:formatCode>
                <c:ptCount val="43"/>
                <c:pt idx="9">
                  <c:v>21</c:v>
                </c:pt>
                <c:pt idx="10">
                  <c:v>24</c:v>
                </c:pt>
                <c:pt idx="11">
                  <c:v>21</c:v>
                </c:pt>
                <c:pt idx="12">
                  <c:v>24</c:v>
                </c:pt>
                <c:pt idx="13">
                  <c:v>25</c:v>
                </c:pt>
                <c:pt idx="14">
                  <c:v>22</c:v>
                </c:pt>
                <c:pt idx="15">
                  <c:v>20</c:v>
                </c:pt>
                <c:pt idx="16">
                  <c:v>20</c:v>
                </c:pt>
                <c:pt idx="17">
                  <c:v>16</c:v>
                </c:pt>
                <c:pt idx="18">
                  <c:v>19</c:v>
                </c:pt>
                <c:pt idx="19">
                  <c:v>17</c:v>
                </c:pt>
                <c:pt idx="20">
                  <c:v>19</c:v>
                </c:pt>
                <c:pt idx="21">
                  <c:v>19</c:v>
                </c:pt>
                <c:pt idx="22">
                  <c:v>17</c:v>
                </c:pt>
                <c:pt idx="23">
                  <c:v>17</c:v>
                </c:pt>
                <c:pt idx="38" formatCode="0.0">
                  <c:v>11.132969419823038</c:v>
                </c:pt>
                <c:pt idx="39" formatCode="0.0">
                  <c:v>9.6389668373573514</c:v>
                </c:pt>
                <c:pt idx="40" formatCode="0.0">
                  <c:v>8.9484231733924986</c:v>
                </c:pt>
                <c:pt idx="41" formatCode="0.0">
                  <c:v>9.7702417556571604</c:v>
                </c:pt>
                <c:pt idx="42" formatCode="0.0">
                  <c:v>9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Sheet1!$A$7:$A$49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Sheet1!$D$7:$D$49</c:f>
              <c:numCache>
                <c:formatCode>General</c:formatCode>
                <c:ptCount val="43"/>
                <c:pt idx="23" formatCode="0.0">
                  <c:v>20.999043037438398</c:v>
                </c:pt>
                <c:pt idx="24" formatCode="0.0">
                  <c:v>20.507622654394599</c:v>
                </c:pt>
                <c:pt idx="25" formatCode="0.0">
                  <c:v>23.983676204159327</c:v>
                </c:pt>
                <c:pt idx="26" formatCode="0.0">
                  <c:v>26.122046976398398</c:v>
                </c:pt>
                <c:pt idx="27" formatCode="0.0">
                  <c:v>27.296647712533449</c:v>
                </c:pt>
                <c:pt idx="28" formatCode="0.0">
                  <c:v>25.23582212448332</c:v>
                </c:pt>
                <c:pt idx="29" formatCode="0.0">
                  <c:v>24.271932734940521</c:v>
                </c:pt>
                <c:pt idx="30" formatCode="0.0">
                  <c:v>20.714506346150756</c:v>
                </c:pt>
                <c:pt idx="31" formatCode="0.0">
                  <c:v>20.609106919134181</c:v>
                </c:pt>
                <c:pt idx="32" formatCode="0.0">
                  <c:v>20.040166052273182</c:v>
                </c:pt>
                <c:pt idx="33" formatCode="0.0">
                  <c:v>16.929041204521226</c:v>
                </c:pt>
                <c:pt idx="34" formatCode="0.0">
                  <c:v>16.411874456151768</c:v>
                </c:pt>
                <c:pt idx="35" formatCode="0.0">
                  <c:v>15.742157941866321</c:v>
                </c:pt>
                <c:pt idx="36" formatCode="0.0">
                  <c:v>16.296076107150572</c:v>
                </c:pt>
                <c:pt idx="37" formatCode="0.0">
                  <c:v>12.642192398973783</c:v>
                </c:pt>
                <c:pt idx="38" formatCode="0.0">
                  <c:v>13.742593564869573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Sheet1!$A$7:$A$49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Sheet1!$E$7:$E$49</c:f>
              <c:numCache>
                <c:formatCode>General</c:formatCode>
                <c:ptCount val="43"/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Sheet1!$A$7:$A$49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Sheet1!$F$7:$F$49</c:f>
              <c:numCache>
                <c:formatCode>General</c:formatCode>
                <c:ptCount val="43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5">
                  <c:v>6</c:v>
                </c:pt>
                <c:pt idx="6">
                  <c:v>8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Sheet1!$A$7:$A$49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Sheet1!$G$7:$G$49</c:f>
              <c:numCache>
                <c:formatCode>General</c:formatCode>
                <c:ptCount val="43"/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 formatCode="0.0">
                  <c:v>1</c:v>
                </c:pt>
                <c:pt idx="38" formatCode="0.0">
                  <c:v>1.8835281785921154</c:v>
                </c:pt>
                <c:pt idx="39" formatCode="0.0">
                  <c:v>1.960859094842047</c:v>
                </c:pt>
                <c:pt idx="40" formatCode="0.0">
                  <c:v>2.5923633576514415</c:v>
                </c:pt>
                <c:pt idx="41" formatCode="0.0">
                  <c:v>1.5368657164484183</c:v>
                </c:pt>
                <c:pt idx="42" formatCode="0.0">
                  <c:v>1.4000000000000001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Sheet1!$A$7:$A$49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Sheet1!$H$7:$H$49</c:f>
              <c:numCache>
                <c:formatCode>General</c:formatCode>
                <c:ptCount val="43"/>
                <c:pt idx="23" formatCode="0.0">
                  <c:v>3.2571517471900915</c:v>
                </c:pt>
                <c:pt idx="24" formatCode="0.0">
                  <c:v>2.2819281797109685</c:v>
                </c:pt>
                <c:pt idx="25" formatCode="0.0">
                  <c:v>3.4393571955389355</c:v>
                </c:pt>
                <c:pt idx="26" formatCode="0.0">
                  <c:v>3.5835505285945581</c:v>
                </c:pt>
                <c:pt idx="27" formatCode="0.0">
                  <c:v>5.1560913078986683</c:v>
                </c:pt>
                <c:pt idx="28" formatCode="0.0">
                  <c:v>5.1889255158094088</c:v>
                </c:pt>
                <c:pt idx="29" formatCode="0.0">
                  <c:v>6.1217148625168516</c:v>
                </c:pt>
                <c:pt idx="30" formatCode="0.0">
                  <c:v>7.5671015164712063</c:v>
                </c:pt>
                <c:pt idx="31" formatCode="0.0">
                  <c:v>5.9659135705185946</c:v>
                </c:pt>
                <c:pt idx="32" formatCode="0.0">
                  <c:v>6.982144511243856</c:v>
                </c:pt>
                <c:pt idx="33" formatCode="0.0">
                  <c:v>4.5735905731157018</c:v>
                </c:pt>
                <c:pt idx="34" formatCode="0.0">
                  <c:v>3.893235374691808</c:v>
                </c:pt>
                <c:pt idx="35" formatCode="0.0">
                  <c:v>4.1270886894644674</c:v>
                </c:pt>
                <c:pt idx="36" formatCode="0.0">
                  <c:v>3.7124063140127292</c:v>
                </c:pt>
                <c:pt idx="37" formatCode="0.0">
                  <c:v>3.4701212263537826</c:v>
                </c:pt>
                <c:pt idx="38" formatCode="0.0">
                  <c:v>2.1333069883114733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Sheet1!$A$7:$A$49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Sheet1!$I$7:$I$49</c:f>
              <c:numCache>
                <c:formatCode>General</c:formatCode>
                <c:ptCount val="43"/>
              </c:numCache>
            </c:numRef>
          </c:val>
          <c:smooth val="0"/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Sheet1!$A$7:$A$49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Sheet1!$J$7:$J$49</c:f>
              <c:numCache>
                <c:formatCode>General</c:formatCode>
                <c:ptCount val="43"/>
              </c:numCache>
            </c:numRef>
          </c:val>
          <c:smooth val="0"/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Pojkar, gy 2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Sheet1!$A$7:$A$49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Sheet1!$K$7:$K$49</c:f>
              <c:numCache>
                <c:formatCode>General</c:formatCode>
                <c:ptCount val="43"/>
                <c:pt idx="30" formatCode="0.0">
                  <c:v>28.598350840639309</c:v>
                </c:pt>
                <c:pt idx="31" formatCode="0.0">
                  <c:v>28.704380749992744</c:v>
                </c:pt>
                <c:pt idx="32" formatCode="0.0">
                  <c:v>29.212979619329698</c:v>
                </c:pt>
                <c:pt idx="33" formatCode="0.0">
                  <c:v>26.760641605111559</c:v>
                </c:pt>
                <c:pt idx="34" formatCode="0.0">
                  <c:v>23.128895314422628</c:v>
                </c:pt>
                <c:pt idx="35" formatCode="0.0">
                  <c:v>23.871349060598341</c:v>
                </c:pt>
                <c:pt idx="36" formatCode="0.0">
                  <c:v>26.764633458989017</c:v>
                </c:pt>
                <c:pt idx="37" formatCode="0.0">
                  <c:v>24.61260539185146</c:v>
                </c:pt>
                <c:pt idx="38" formatCode="0.0">
                  <c:v>23.649823755575532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9"/>
            <c:bubble3D val="0"/>
          </c:dPt>
          <c:dPt>
            <c:idx val="40"/>
            <c:bubble3D val="0"/>
          </c:dPt>
          <c:cat>
            <c:strRef>
              <c:f>Sheet1!$A$7:$A$49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Sheet1!$L$7:$L$49</c:f>
              <c:numCache>
                <c:formatCode>General</c:formatCode>
                <c:ptCount val="43"/>
                <c:pt idx="38" formatCode="0.0">
                  <c:v>20.722028047481558</c:v>
                </c:pt>
                <c:pt idx="39" formatCode="0.0">
                  <c:v>21.680358195971969</c:v>
                </c:pt>
                <c:pt idx="40" formatCode="0.0">
                  <c:v>22.498863807237147</c:v>
                </c:pt>
                <c:pt idx="41" formatCode="0.0">
                  <c:v>22.656544182346408</c:v>
                </c:pt>
                <c:pt idx="42" formatCode="0.0">
                  <c:v>20.139562199166701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Sheet1!$M$6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Sheet1!$A$7:$A$49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Sheet1!$M$7:$M$49</c:f>
              <c:numCache>
                <c:formatCode>General</c:formatCode>
                <c:ptCount val="43"/>
                <c:pt idx="30" formatCode="0.0">
                  <c:v>8.6897871928016457</c:v>
                </c:pt>
                <c:pt idx="31" formatCode="0.0">
                  <c:v>11.188474641670336</c:v>
                </c:pt>
                <c:pt idx="32" formatCode="0.0">
                  <c:v>10.694688238391224</c:v>
                </c:pt>
                <c:pt idx="33" formatCode="0.0">
                  <c:v>10.177209254907604</c:v>
                </c:pt>
                <c:pt idx="34" formatCode="0.0">
                  <c:v>8.9303151193585499</c:v>
                </c:pt>
                <c:pt idx="35" formatCode="0.0">
                  <c:v>7.1335369111852005</c:v>
                </c:pt>
                <c:pt idx="36" formatCode="0.0">
                  <c:v>7.8227835147287461</c:v>
                </c:pt>
                <c:pt idx="37" formatCode="0.0">
                  <c:v>7.0921663731395999</c:v>
                </c:pt>
                <c:pt idx="38" formatCode="0.0">
                  <c:v>5.0823484982481961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Sheet1!$N$6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dPt>
            <c:idx val="39"/>
            <c:bubble3D val="0"/>
          </c:dPt>
          <c:dPt>
            <c:idx val="40"/>
            <c:bubble3D val="0"/>
          </c:dPt>
          <c:dPt>
            <c:idx val="41"/>
            <c:bubble3D val="0"/>
          </c:dPt>
          <c:cat>
            <c:strRef>
              <c:f>Sheet1!$A$7:$A$49</c:f>
              <c:strCache>
                <c:ptCount val="43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</c:strCache>
            </c:strRef>
          </c:cat>
          <c:val>
            <c:numRef>
              <c:f>Sheet1!$N$7:$N$49</c:f>
              <c:numCache>
                <c:formatCode>General</c:formatCode>
                <c:ptCount val="43"/>
                <c:pt idx="38" formatCode="0.0">
                  <c:v>4.3954452981455745</c:v>
                </c:pt>
                <c:pt idx="39" formatCode="0.0">
                  <c:v>4.5104127672060077</c:v>
                </c:pt>
                <c:pt idx="40" formatCode="0.0">
                  <c:v>3.645103084786113</c:v>
                </c:pt>
                <c:pt idx="41" formatCode="0.0">
                  <c:v>3.7610455005494998</c:v>
                </c:pt>
                <c:pt idx="42" formatCode="0.0">
                  <c:v>4.8939212342988601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986568"/>
        <c:axId val="261988528"/>
      </c:lineChart>
      <c:catAx>
        <c:axId val="261986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198852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61988528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1986568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egendEntry>
        <c:idx val="12"/>
        <c:delete val="1"/>
      </c:legendEntry>
      <c:layout>
        <c:manualLayout>
          <c:xMode val="edge"/>
          <c:yMode val="edge"/>
          <c:x val="0.263661019754242"/>
          <c:y val="9.1075595291034178E-2"/>
          <c:w val="0.45315512157704924"/>
          <c:h val="0.15572941991380213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frekvent snusning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Sheet1!$B$7:$B$23</c:f>
              <c:numCache>
                <c:formatCode>0.0</c:formatCode>
                <c:ptCount val="17"/>
                <c:pt idx="0">
                  <c:v>17.128692320880479</c:v>
                </c:pt>
                <c:pt idx="1">
                  <c:v>18.022512995702222</c:v>
                </c:pt>
                <c:pt idx="2">
                  <c:v>17.376688238701476</c:v>
                </c:pt>
                <c:pt idx="3">
                  <c:v>16.215943206539098</c:v>
                </c:pt>
                <c:pt idx="4">
                  <c:v>14.620365525664599</c:v>
                </c:pt>
                <c:pt idx="5">
                  <c:v>14.175391711670571</c:v>
                </c:pt>
                <c:pt idx="6">
                  <c:v>13.772802254781137</c:v>
                </c:pt>
                <c:pt idx="7">
                  <c:v>10.813850112263795</c:v>
                </c:pt>
                <c:pt idx="8">
                  <c:v>9.5174549718696291</c:v>
                </c:pt>
                <c:pt idx="9">
                  <c:v>9.1368291287777623</c:v>
                </c:pt>
                <c:pt idx="10">
                  <c:v>8.1967172089057403</c:v>
                </c:pt>
                <c:pt idx="11">
                  <c:v>6.4275534305142932</c:v>
                </c:pt>
                <c:pt idx="12">
                  <c:v>7.318573125116778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Sheet1!$C$7:$C$23</c:f>
              <c:numCache>
                <c:formatCode>General</c:formatCode>
                <c:ptCount val="17"/>
                <c:pt idx="12" formatCode="0.0">
                  <c:v>6.7527288647665058</c:v>
                </c:pt>
                <c:pt idx="13" formatCode="0.0">
                  <c:v>5.3784717145237808</c:v>
                </c:pt>
                <c:pt idx="14" formatCode="0.0">
                  <c:v>5.4470564937674268</c:v>
                </c:pt>
                <c:pt idx="15" formatCode="0.0">
                  <c:v>6.4304334468804374</c:v>
                </c:pt>
                <c:pt idx="16" formatCode="0.0">
                  <c:v>5.1112426487678499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Pojkar, snusning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Sheet1!$D$7:$D$23</c:f>
              <c:numCache>
                <c:formatCode>0.0</c:formatCode>
                <c:ptCount val="17"/>
                <c:pt idx="0">
                  <c:v>26.122046976398398</c:v>
                </c:pt>
                <c:pt idx="1">
                  <c:v>27.296647712533449</c:v>
                </c:pt>
                <c:pt idx="2">
                  <c:v>25.23582212448332</c:v>
                </c:pt>
                <c:pt idx="3">
                  <c:v>24.271932734940521</c:v>
                </c:pt>
                <c:pt idx="4">
                  <c:v>20.714506346150756</c:v>
                </c:pt>
                <c:pt idx="5">
                  <c:v>20.609106919134181</c:v>
                </c:pt>
                <c:pt idx="6">
                  <c:v>20.040166052273182</c:v>
                </c:pt>
                <c:pt idx="7">
                  <c:v>16.929041204521226</c:v>
                </c:pt>
                <c:pt idx="8">
                  <c:v>16.411874456151768</c:v>
                </c:pt>
                <c:pt idx="9">
                  <c:v>15.742157941866321</c:v>
                </c:pt>
                <c:pt idx="10">
                  <c:v>16.296076107150572</c:v>
                </c:pt>
                <c:pt idx="11">
                  <c:v>12.642192398973783</c:v>
                </c:pt>
                <c:pt idx="12">
                  <c:v>13.742593564869573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Sheet1!$E$7:$E$23</c:f>
              <c:numCache>
                <c:formatCode>General</c:formatCode>
                <c:ptCount val="17"/>
                <c:pt idx="12" formatCode="0.0">
                  <c:v>11.132969419823038</c:v>
                </c:pt>
                <c:pt idx="13" formatCode="0.0">
                  <c:v>9.6389668373573514</c:v>
                </c:pt>
                <c:pt idx="14" formatCode="0.0">
                  <c:v>8.9484231733924986</c:v>
                </c:pt>
                <c:pt idx="15" formatCode="0.0">
                  <c:v>9.7702417556571604</c:v>
                </c:pt>
                <c:pt idx="16" formatCode="0.0">
                  <c:v>9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frekvent snusning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Sheet1!$F$7:$F$23</c:f>
              <c:numCache>
                <c:formatCode>0.0</c:formatCode>
                <c:ptCount val="17"/>
                <c:pt idx="0">
                  <c:v>0.48130399576787725</c:v>
                </c:pt>
                <c:pt idx="1">
                  <c:v>1.1498601787183325</c:v>
                </c:pt>
                <c:pt idx="2">
                  <c:v>1.4577163901761647</c:v>
                </c:pt>
                <c:pt idx="3">
                  <c:v>1.7637661527676092</c:v>
                </c:pt>
                <c:pt idx="4">
                  <c:v>2.7244384151135916</c:v>
                </c:pt>
                <c:pt idx="5">
                  <c:v>2.0005993371354016</c:v>
                </c:pt>
                <c:pt idx="6">
                  <c:v>2.5768641924581881</c:v>
                </c:pt>
                <c:pt idx="7">
                  <c:v>1.3828055720892749</c:v>
                </c:pt>
                <c:pt idx="8">
                  <c:v>0.71225578392066635</c:v>
                </c:pt>
                <c:pt idx="9">
                  <c:v>0.81729128696814879</c:v>
                </c:pt>
                <c:pt idx="10">
                  <c:v>0.97768536012699547</c:v>
                </c:pt>
                <c:pt idx="11">
                  <c:v>0.70147088373980093</c:v>
                </c:pt>
                <c:pt idx="12">
                  <c:v>0.50367369629898695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Sheet1!$G$7:$G$23</c:f>
              <c:numCache>
                <c:formatCode>General</c:formatCode>
                <c:ptCount val="17"/>
                <c:pt idx="12" formatCode="0.0">
                  <c:v>0.49792698610878772</c:v>
                </c:pt>
                <c:pt idx="13" formatCode="0.0">
                  <c:v>0.74451049912745115</c:v>
                </c:pt>
                <c:pt idx="14" formatCode="0.0">
                  <c:v>0.75575212481392395</c:v>
                </c:pt>
                <c:pt idx="15" formatCode="0.0">
                  <c:v>0.36975761432643472</c:v>
                </c:pt>
                <c:pt idx="16" formatCode="0.0">
                  <c:v>0.26743545406391067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Sheet1!$H$6</c:f>
              <c:strCache>
                <c:ptCount val="1"/>
                <c:pt idx="0">
                  <c:v>Flickor, snusning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Sheet1!$H$7:$H$23</c:f>
              <c:numCache>
                <c:formatCode>0.0</c:formatCode>
                <c:ptCount val="17"/>
                <c:pt idx="0">
                  <c:v>3.5835505285945581</c:v>
                </c:pt>
                <c:pt idx="1">
                  <c:v>5.1560913078986683</c:v>
                </c:pt>
                <c:pt idx="2">
                  <c:v>5.1889255158094088</c:v>
                </c:pt>
                <c:pt idx="3">
                  <c:v>6.1217148625168516</c:v>
                </c:pt>
                <c:pt idx="4">
                  <c:v>7.5671015164712063</c:v>
                </c:pt>
                <c:pt idx="5">
                  <c:v>5.9659135705185946</c:v>
                </c:pt>
                <c:pt idx="6">
                  <c:v>6.982144511243856</c:v>
                </c:pt>
                <c:pt idx="7">
                  <c:v>4.5735905731157018</c:v>
                </c:pt>
                <c:pt idx="8">
                  <c:v>3.893235374691808</c:v>
                </c:pt>
                <c:pt idx="9">
                  <c:v>4.1270886894644674</c:v>
                </c:pt>
                <c:pt idx="10">
                  <c:v>3.7124063140127292</c:v>
                </c:pt>
                <c:pt idx="11">
                  <c:v>3.4701212263537826</c:v>
                </c:pt>
                <c:pt idx="12">
                  <c:v>2.1333069883114733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Sheet1!$A$7:$A$23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Sheet1!$I$7:$I$23</c:f>
              <c:numCache>
                <c:formatCode>General</c:formatCode>
                <c:ptCount val="17"/>
                <c:pt idx="12" formatCode="0.0">
                  <c:v>1.8835281785921154</c:v>
                </c:pt>
                <c:pt idx="13" formatCode="0.0">
                  <c:v>1.960859094842047</c:v>
                </c:pt>
                <c:pt idx="14" formatCode="0.0">
                  <c:v>2.5923633576514415</c:v>
                </c:pt>
                <c:pt idx="15" formatCode="0.0">
                  <c:v>1.5368657164484183</c:v>
                </c:pt>
                <c:pt idx="16" formatCode="0.0">
                  <c:v>1.4000000000000001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989312"/>
        <c:axId val="261989704"/>
      </c:lineChart>
      <c:catAx>
        <c:axId val="261989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198970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61989704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198931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Sheet1!$B$23:$B$39</c:f>
              <c:numCache>
                <c:formatCode>General</c:formatCode>
                <c:ptCount val="17"/>
                <c:pt idx="4" formatCode="0.0">
                  <c:v>22.00624200208641</c:v>
                </c:pt>
                <c:pt idx="5" formatCode="0.0">
                  <c:v>22.029403184724096</c:v>
                </c:pt>
                <c:pt idx="6" formatCode="0.0">
                  <c:v>22.701942486537629</c:v>
                </c:pt>
                <c:pt idx="7" formatCode="0.0">
                  <c:v>19.977018545243457</c:v>
                </c:pt>
                <c:pt idx="8" formatCode="0.0">
                  <c:v>15.647357960442138</c:v>
                </c:pt>
                <c:pt idx="9" formatCode="0.0">
                  <c:v>15.820961418177355</c:v>
                </c:pt>
                <c:pt idx="10" formatCode="0.0">
                  <c:v>16.435615633286066</c:v>
                </c:pt>
                <c:pt idx="11" formatCode="0.0">
                  <c:v>16.430457864496852</c:v>
                </c:pt>
                <c:pt idx="12" formatCode="0.0">
                  <c:v>15.280970379780259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Sheet1!$C$23:$C$39</c:f>
              <c:numCache>
                <c:formatCode>General</c:formatCode>
                <c:ptCount val="17"/>
                <c:pt idx="12" formatCode="0.0">
                  <c:v>13.758651730865241</c:v>
                </c:pt>
                <c:pt idx="13" formatCode="0.0">
                  <c:v>14.545506582470393</c:v>
                </c:pt>
                <c:pt idx="14" formatCode="0.0">
                  <c:v>14.769681189287168</c:v>
                </c:pt>
                <c:pt idx="15" formatCode="0.0">
                  <c:v>14.687762242727825</c:v>
                </c:pt>
                <c:pt idx="16" formatCode="0.0">
                  <c:v>12.891046625884529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Sheet1!$D$23:$D$39</c:f>
              <c:numCache>
                <c:formatCode>General</c:formatCode>
                <c:ptCount val="17"/>
                <c:pt idx="4" formatCode="0.0">
                  <c:v>28.598350840639309</c:v>
                </c:pt>
                <c:pt idx="5" formatCode="0.0">
                  <c:v>28.704380749992744</c:v>
                </c:pt>
                <c:pt idx="6" formatCode="0.0">
                  <c:v>29.212979619329698</c:v>
                </c:pt>
                <c:pt idx="7" formatCode="0.0">
                  <c:v>26.760641605111559</c:v>
                </c:pt>
                <c:pt idx="8" formatCode="0.0">
                  <c:v>23.128895314422628</c:v>
                </c:pt>
                <c:pt idx="9" formatCode="0.0">
                  <c:v>23.871349060598341</c:v>
                </c:pt>
                <c:pt idx="10" formatCode="0.0">
                  <c:v>26.764633458989017</c:v>
                </c:pt>
                <c:pt idx="11" formatCode="0.0">
                  <c:v>24.61260539185146</c:v>
                </c:pt>
                <c:pt idx="12" formatCode="0.0">
                  <c:v>23.649823755575532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Sheet1!$E$23:$E$39</c:f>
              <c:numCache>
                <c:formatCode>General</c:formatCode>
                <c:ptCount val="17"/>
                <c:pt idx="12" formatCode="0.0">
                  <c:v>20.722028047481558</c:v>
                </c:pt>
                <c:pt idx="13" formatCode="0.0">
                  <c:v>21.680358195971969</c:v>
                </c:pt>
                <c:pt idx="14" formatCode="0.0">
                  <c:v>22.498863807237147</c:v>
                </c:pt>
                <c:pt idx="15" formatCode="0.0">
                  <c:v>22.656544182346408</c:v>
                </c:pt>
                <c:pt idx="16" formatCode="0.0">
                  <c:v>20.139562199166701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Sheet1!$F$23:$F$39</c:f>
              <c:numCache>
                <c:formatCode>General</c:formatCode>
                <c:ptCount val="17"/>
                <c:pt idx="4" formatCode="0.0">
                  <c:v>3.5553731416322938</c:v>
                </c:pt>
                <c:pt idx="5" formatCode="0.0">
                  <c:v>4.6105796296810233</c:v>
                </c:pt>
                <c:pt idx="6" formatCode="0.0">
                  <c:v>4.9035999760041147</c:v>
                </c:pt>
                <c:pt idx="7" formatCode="0.0">
                  <c:v>3.5263041137738749</c:v>
                </c:pt>
                <c:pt idx="8" formatCode="0.0">
                  <c:v>3.2316002494116809</c:v>
                </c:pt>
                <c:pt idx="9" formatCode="0.0">
                  <c:v>3.1103718912708933</c:v>
                </c:pt>
                <c:pt idx="10" formatCode="0.0">
                  <c:v>2.7738067888478102</c:v>
                </c:pt>
                <c:pt idx="11" formatCode="0.0">
                  <c:v>2.7834386707571621</c:v>
                </c:pt>
                <c:pt idx="12" formatCode="0.0">
                  <c:v>1.8659986401642024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Sheet1!$G$23:$G$39</c:f>
              <c:numCache>
                <c:formatCode>General</c:formatCode>
                <c:ptCount val="17"/>
                <c:pt idx="12" formatCode="0.0">
                  <c:v>1.4763859151326582</c:v>
                </c:pt>
                <c:pt idx="13" formatCode="0.0">
                  <c:v>1.6793315480988333</c:v>
                </c:pt>
                <c:pt idx="14" formatCode="0.0">
                  <c:v>0.70649977979832146</c:v>
                </c:pt>
                <c:pt idx="15" formatCode="0.0">
                  <c:v>0.80094454623258193</c:v>
                </c:pt>
                <c:pt idx="16" formatCode="0.0">
                  <c:v>1.210461971572087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Sheet1!$H$22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Sheet1!$H$23:$H$39</c:f>
              <c:numCache>
                <c:formatCode>General</c:formatCode>
                <c:ptCount val="17"/>
                <c:pt idx="4" formatCode="0.0">
                  <c:v>8.6897871928016457</c:v>
                </c:pt>
                <c:pt idx="5" formatCode="0.0">
                  <c:v>11.188474641670336</c:v>
                </c:pt>
                <c:pt idx="6" formatCode="0.0">
                  <c:v>10.694688238391224</c:v>
                </c:pt>
                <c:pt idx="7" formatCode="0.0">
                  <c:v>10.177209254907604</c:v>
                </c:pt>
                <c:pt idx="8" formatCode="0.0">
                  <c:v>8.9303151193585499</c:v>
                </c:pt>
                <c:pt idx="9" formatCode="0.0">
                  <c:v>7.1335369111852005</c:v>
                </c:pt>
                <c:pt idx="10" formatCode="0.0">
                  <c:v>7.8227835147287461</c:v>
                </c:pt>
                <c:pt idx="11" formatCode="0.0">
                  <c:v>7.0921663731395999</c:v>
                </c:pt>
                <c:pt idx="12" formatCode="0.0">
                  <c:v>5.0823484982481961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Sheet1!$A$23:$A$39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Sheet1!$I$23:$I$39</c:f>
              <c:numCache>
                <c:formatCode>General</c:formatCode>
                <c:ptCount val="17"/>
                <c:pt idx="12" formatCode="0.0">
                  <c:v>4.3954452981455745</c:v>
                </c:pt>
                <c:pt idx="13" formatCode="0.0">
                  <c:v>4.5104127672060077</c:v>
                </c:pt>
                <c:pt idx="14" formatCode="0.0">
                  <c:v>3.645103084786113</c:v>
                </c:pt>
                <c:pt idx="15" formatCode="0.0">
                  <c:v>3.7610455005494998</c:v>
                </c:pt>
                <c:pt idx="16" formatCode="0.0">
                  <c:v>4.8939212342988601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413616"/>
        <c:axId val="305413224"/>
      </c:lineChart>
      <c:catAx>
        <c:axId val="305413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541322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05413224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30541361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frekvent tobak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Sheet1!$B$7:$B$21</c:f>
              <c:numCache>
                <c:formatCode>0.0</c:formatCode>
                <c:ptCount val="15"/>
                <c:pt idx="0">
                  <c:v>22.335647217139591</c:v>
                </c:pt>
                <c:pt idx="1">
                  <c:v>19.845531326046423</c:v>
                </c:pt>
                <c:pt idx="2">
                  <c:v>17.397719188924977</c:v>
                </c:pt>
                <c:pt idx="3">
                  <c:v>17.3448829080263</c:v>
                </c:pt>
                <c:pt idx="4">
                  <c:v>17.130069341973204</c:v>
                </c:pt>
                <c:pt idx="5">
                  <c:v>13.932011699757089</c:v>
                </c:pt>
                <c:pt idx="6">
                  <c:v>14.172529427735114</c:v>
                </c:pt>
                <c:pt idx="7">
                  <c:v>15.811073304688655</c:v>
                </c:pt>
                <c:pt idx="8">
                  <c:v>15.445023511014853</c:v>
                </c:pt>
                <c:pt idx="9">
                  <c:v>12.102307432879547</c:v>
                </c:pt>
                <c:pt idx="10">
                  <c:v>12.288166216293273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Sheet1!$C$7:$C$21</c:f>
              <c:numCache>
                <c:formatCode>General</c:formatCode>
                <c:ptCount val="15"/>
                <c:pt idx="10" formatCode="0.0">
                  <c:v>10.385848962643768</c:v>
                </c:pt>
                <c:pt idx="11" formatCode="0.0">
                  <c:v>8.1411439553060205</c:v>
                </c:pt>
                <c:pt idx="12" formatCode="0.0">
                  <c:v>8.2459754187991621</c:v>
                </c:pt>
                <c:pt idx="13" formatCode="0.0">
                  <c:v>8.6099311197903496</c:v>
                </c:pt>
                <c:pt idx="14" formatCode="0.0">
                  <c:v>6.8079138284969698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Pojkar, tobak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Sheet1!$D$7:$D$21</c:f>
              <c:numCache>
                <c:formatCode>0.0</c:formatCode>
                <c:ptCount val="15"/>
                <c:pt idx="0">
                  <c:v>34.503968090897871</c:v>
                </c:pt>
                <c:pt idx="1">
                  <c:v>30.782725839305805</c:v>
                </c:pt>
                <c:pt idx="2">
                  <c:v>27.291233273071931</c:v>
                </c:pt>
                <c:pt idx="3">
                  <c:v>28.464536579326904</c:v>
                </c:pt>
                <c:pt idx="4">
                  <c:v>27.471040024931522</c:v>
                </c:pt>
                <c:pt idx="5">
                  <c:v>24.965502260775434</c:v>
                </c:pt>
                <c:pt idx="6">
                  <c:v>27.180670456447423</c:v>
                </c:pt>
                <c:pt idx="7">
                  <c:v>27.925600202013392</c:v>
                </c:pt>
                <c:pt idx="8">
                  <c:v>26.29521755049484</c:v>
                </c:pt>
                <c:pt idx="9">
                  <c:v>23.197358677066916</c:v>
                </c:pt>
                <c:pt idx="10">
                  <c:v>22.809202497338774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Sheet1!$E$7:$E$21</c:f>
              <c:numCache>
                <c:formatCode>General</c:formatCode>
                <c:ptCount val="15"/>
                <c:pt idx="10" formatCode="0.0">
                  <c:v>18.264112666998543</c:v>
                </c:pt>
                <c:pt idx="11" formatCode="0.0">
                  <c:v>15.52403809661012</c:v>
                </c:pt>
                <c:pt idx="12" formatCode="0.0">
                  <c:v>14.683722793072603</c:v>
                </c:pt>
                <c:pt idx="13" formatCode="0.0">
                  <c:v>14.448598486875268</c:v>
                </c:pt>
                <c:pt idx="14" formatCode="0.0">
                  <c:v>12.6545053852505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frekvent tobak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Sheet1!$A$7:$A$21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Sheet1!$F$7:$F$21</c:f>
              <c:numCache>
                <c:formatCode>0.0</c:formatCode>
                <c:ptCount val="15"/>
                <c:pt idx="0">
                  <c:v>16.058756557214416</c:v>
                </c:pt>
                <c:pt idx="1">
                  <c:v>14.596184682233329</c:v>
                </c:pt>
                <c:pt idx="2">
                  <c:v>14.292776165889515</c:v>
                </c:pt>
                <c:pt idx="3">
                  <c:v>13.664484225572766</c:v>
                </c:pt>
                <c:pt idx="4">
                  <c:v>11.85417279273592</c:v>
                </c:pt>
                <c:pt idx="5">
                  <c:v>11.267486855130912</c:v>
                </c:pt>
                <c:pt idx="6">
                  <c:v>11.915788923367261</c:v>
                </c:pt>
                <c:pt idx="7">
                  <c:v>12.424858611084282</c:v>
                </c:pt>
                <c:pt idx="8">
                  <c:v>12.944039812403307</c:v>
                </c:pt>
                <c:pt idx="9">
                  <c:v>11.790252338712905</c:v>
                </c:pt>
                <c:pt idx="10">
                  <c:v>9.1864965807912764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Sheet1!$A$7:$A$21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Sheet1!$G$7:$G$21</c:f>
              <c:numCache>
                <c:formatCode>General</c:formatCode>
                <c:ptCount val="15"/>
                <c:pt idx="10" formatCode="0.0">
                  <c:v>6.5152811011758693</c:v>
                </c:pt>
                <c:pt idx="11" formatCode="0.0">
                  <c:v>5.8252523113532257</c:v>
                </c:pt>
                <c:pt idx="12" formatCode="0.0">
                  <c:v>6.7064271666674387</c:v>
                </c:pt>
                <c:pt idx="13" formatCode="0.0">
                  <c:v>5.3366636716201468</c:v>
                </c:pt>
                <c:pt idx="14" formatCode="0.0">
                  <c:v>4.4438098100765702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Sheet1!$H$6</c:f>
              <c:strCache>
                <c:ptCount val="1"/>
                <c:pt idx="0">
                  <c:v>Flickor, tobak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Sheet1!$A$7:$A$21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Sheet1!$H$7:$H$21</c:f>
              <c:numCache>
                <c:formatCode>0.0</c:formatCode>
                <c:ptCount val="15"/>
                <c:pt idx="0">
                  <c:v>34.953166671477753</c:v>
                </c:pt>
                <c:pt idx="1">
                  <c:v>31.318441076586751</c:v>
                </c:pt>
                <c:pt idx="2">
                  <c:v>30.492380987831851</c:v>
                </c:pt>
                <c:pt idx="3">
                  <c:v>30.910610168054106</c:v>
                </c:pt>
                <c:pt idx="4">
                  <c:v>28.203814282369972</c:v>
                </c:pt>
                <c:pt idx="5">
                  <c:v>29.941407452099817</c:v>
                </c:pt>
                <c:pt idx="6">
                  <c:v>28.449175180549155</c:v>
                </c:pt>
                <c:pt idx="7">
                  <c:v>30.644987830841725</c:v>
                </c:pt>
                <c:pt idx="8">
                  <c:v>28.709272418757127</c:v>
                </c:pt>
                <c:pt idx="9">
                  <c:v>26.890498384056038</c:v>
                </c:pt>
                <c:pt idx="10">
                  <c:v>23.76601267109589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Sheet1!$A$7:$A$21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Sheet1!$I$7:$I$21</c:f>
              <c:numCache>
                <c:formatCode>General</c:formatCode>
                <c:ptCount val="15"/>
                <c:pt idx="10" formatCode="0.0">
                  <c:v>18.194412100401635</c:v>
                </c:pt>
                <c:pt idx="11" formatCode="0.0">
                  <c:v>16.859081685454079</c:v>
                </c:pt>
                <c:pt idx="12" formatCode="0.0">
                  <c:v>17.366444169091551</c:v>
                </c:pt>
                <c:pt idx="13" formatCode="0.0">
                  <c:v>14.600227216364285</c:v>
                </c:pt>
                <c:pt idx="14" formatCode="0.0">
                  <c:v>12.8114601026037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411264"/>
        <c:axId val="264969544"/>
      </c:lineChart>
      <c:catAx>
        <c:axId val="305411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496954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64969544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541126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Sheet1!$A$25:$A$39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Sheet1!$B$25:$B$39</c:f>
              <c:numCache>
                <c:formatCode>General</c:formatCode>
                <c:ptCount val="15"/>
                <c:pt idx="2" formatCode="0.0">
                  <c:v>27.585287432853157</c:v>
                </c:pt>
                <c:pt idx="3" formatCode="0.0">
                  <c:v>26.879328363419912</c:v>
                </c:pt>
                <c:pt idx="4" formatCode="0.0">
                  <c:v>27.325402626419091</c:v>
                </c:pt>
                <c:pt idx="5" formatCode="0.0">
                  <c:v>27.185407308123001</c:v>
                </c:pt>
                <c:pt idx="6" formatCode="0.0">
                  <c:v>23.007842936805982</c:v>
                </c:pt>
                <c:pt idx="7" formatCode="0.0">
                  <c:v>23.866080403947226</c:v>
                </c:pt>
                <c:pt idx="8" formatCode="0.0">
                  <c:v>27.09624942740783</c:v>
                </c:pt>
                <c:pt idx="9" formatCode="0.0">
                  <c:v>25.30757239934956</c:v>
                </c:pt>
                <c:pt idx="10" formatCode="0.0">
                  <c:v>24.964272964566135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Sheet1!$A$25:$A$39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Sheet1!$C$25:$C$39</c:f>
              <c:numCache>
                <c:formatCode>General</c:formatCode>
                <c:ptCount val="15"/>
                <c:pt idx="10" formatCode="0.0">
                  <c:v>21.157464585891333</c:v>
                </c:pt>
                <c:pt idx="11" formatCode="0.0">
                  <c:v>20.390331159100672</c:v>
                </c:pt>
                <c:pt idx="12" formatCode="0.0">
                  <c:v>21.93018902188216</c:v>
                </c:pt>
                <c:pt idx="13" formatCode="0.0">
                  <c:v>20.476213767634182</c:v>
                </c:pt>
                <c:pt idx="14" formatCode="0.0">
                  <c:v>18.303002102889899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Sheet1!$A$25:$A$39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Sheet1!$D$25:$D$39</c:f>
              <c:numCache>
                <c:formatCode>General</c:formatCode>
                <c:ptCount val="15"/>
                <c:pt idx="2" formatCode="0.0">
                  <c:v>41.403427750208316</c:v>
                </c:pt>
                <c:pt idx="3" formatCode="0.0">
                  <c:v>41.278492654858212</c:v>
                </c:pt>
                <c:pt idx="4" formatCode="0.0">
                  <c:v>43.668258436470111</c:v>
                </c:pt>
                <c:pt idx="5" formatCode="0.0">
                  <c:v>44.18222013349596</c:v>
                </c:pt>
                <c:pt idx="6" formatCode="0.0">
                  <c:v>39.596069120963321</c:v>
                </c:pt>
                <c:pt idx="7" formatCode="0.0">
                  <c:v>40.425513107362846</c:v>
                </c:pt>
                <c:pt idx="8" formatCode="0.0">
                  <c:v>43.035131984076642</c:v>
                </c:pt>
                <c:pt idx="9" formatCode="0.0">
                  <c:v>40.321385707333064</c:v>
                </c:pt>
                <c:pt idx="10" formatCode="0.0">
                  <c:v>40.800582134974306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Sheet1!$A$25:$A$39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Sheet1!$E$25:$E$39</c:f>
              <c:numCache>
                <c:formatCode>General</c:formatCode>
                <c:ptCount val="15"/>
                <c:pt idx="10" formatCode="0.0">
                  <c:v>32.936810784025042</c:v>
                </c:pt>
                <c:pt idx="11" formatCode="0.0">
                  <c:v>33.281946361202834</c:v>
                </c:pt>
                <c:pt idx="12" formatCode="0.0">
                  <c:v>36.726504187152919</c:v>
                </c:pt>
                <c:pt idx="13" formatCode="0.0">
                  <c:v>33.028840723595501</c:v>
                </c:pt>
                <c:pt idx="14" formatCode="0.0">
                  <c:v>30.932587631590899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Sheet1!$A$25:$A$39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Sheet1!$F$25:$F$39</c:f>
              <c:numCache>
                <c:formatCode>General</c:formatCode>
                <c:ptCount val="15"/>
                <c:pt idx="2" formatCode="0.0">
                  <c:v>19.508567157836893</c:v>
                </c:pt>
                <c:pt idx="3" formatCode="0.0">
                  <c:v>20.94784551695928</c:v>
                </c:pt>
                <c:pt idx="4" formatCode="0.0">
                  <c:v>19.842452140126259</c:v>
                </c:pt>
                <c:pt idx="5" formatCode="0.0">
                  <c:v>17.464360628152615</c:v>
                </c:pt>
                <c:pt idx="6" formatCode="0.0">
                  <c:v>18.939723121586798</c:v>
                </c:pt>
                <c:pt idx="7" formatCode="0.0">
                  <c:v>21.065282936231572</c:v>
                </c:pt>
                <c:pt idx="8" formatCode="0.0">
                  <c:v>20.147454085190937</c:v>
                </c:pt>
                <c:pt idx="9" formatCode="0.0">
                  <c:v>20.577599658106671</c:v>
                </c:pt>
                <c:pt idx="10" formatCode="0.0">
                  <c:v>18.277291830381639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Sheet1!$A$25:$A$39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Sheet1!$G$25:$G$39</c:f>
              <c:numCache>
                <c:formatCode>General</c:formatCode>
                <c:ptCount val="15"/>
                <c:pt idx="10" formatCode="0.0">
                  <c:v>16.311025746175243</c:v>
                </c:pt>
                <c:pt idx="11" formatCode="0.0">
                  <c:v>14.57357354317678</c:v>
                </c:pt>
                <c:pt idx="12" formatCode="0.0">
                  <c:v>11.67839775804134</c:v>
                </c:pt>
                <c:pt idx="13" formatCode="0.0">
                  <c:v>11.313833109557532</c:v>
                </c:pt>
                <c:pt idx="14" formatCode="0.0">
                  <c:v>9.4267317907933705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Sheet1!$H$22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Sheet1!$A$25:$A$39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Sheet1!$H$25:$H$39</c:f>
              <c:numCache>
                <c:formatCode>General</c:formatCode>
                <c:ptCount val="15"/>
                <c:pt idx="2" formatCode="0.0">
                  <c:v>39.238401558210462</c:v>
                </c:pt>
                <c:pt idx="3" formatCode="0.0">
                  <c:v>41.948986533902342</c:v>
                </c:pt>
                <c:pt idx="4" formatCode="0.0">
                  <c:v>42.570247503256375</c:v>
                </c:pt>
                <c:pt idx="5" formatCode="0.0">
                  <c:v>42.74213552516153</c:v>
                </c:pt>
                <c:pt idx="6" formatCode="0.0">
                  <c:v>41.161928052430213</c:v>
                </c:pt>
                <c:pt idx="7" formatCode="0.0">
                  <c:v>43.142437020974214</c:v>
                </c:pt>
                <c:pt idx="8" formatCode="0.0">
                  <c:v>44.175794182107943</c:v>
                </c:pt>
                <c:pt idx="9" formatCode="0.0">
                  <c:v>41.502257587167023</c:v>
                </c:pt>
                <c:pt idx="10" formatCode="0.0">
                  <c:v>39.966996859678623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Sheet1!$A$25:$A$39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Sheet1!$I$25:$I$39</c:f>
              <c:numCache>
                <c:formatCode>General</c:formatCode>
                <c:ptCount val="15"/>
                <c:pt idx="10" formatCode="0.0">
                  <c:v>34.409328445801989</c:v>
                </c:pt>
                <c:pt idx="11" formatCode="0.0">
                  <c:v>31.751098489593549</c:v>
                </c:pt>
                <c:pt idx="12" formatCode="0.0">
                  <c:v>29.66388562527402</c:v>
                </c:pt>
                <c:pt idx="13" formatCode="0.0">
                  <c:v>27.787704852939555</c:v>
                </c:pt>
                <c:pt idx="14" formatCode="0.0">
                  <c:v>26.864549846400902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971504"/>
        <c:axId val="264971112"/>
      </c:lineChart>
      <c:catAx>
        <c:axId val="264971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497111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64971112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26497150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###0.0</c:formatCode>
                <c:ptCount val="6"/>
                <c:pt idx="0">
                  <c:v>28.632084414661101</c:v>
                </c:pt>
                <c:pt idx="1">
                  <c:v>23.885473408675502</c:v>
                </c:pt>
                <c:pt idx="2">
                  <c:v>86.451146723243895</c:v>
                </c:pt>
                <c:pt idx="3">
                  <c:v>75.137887763352893</c:v>
                </c:pt>
                <c:pt idx="4">
                  <c:v>23.4318120256886</c:v>
                </c:pt>
                <c:pt idx="5">
                  <c:v>16.508127136896999</c:v>
                </c:pt>
              </c:numCache>
            </c:numRef>
          </c:val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Gymnasiet,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###0.0</c:formatCode>
                <c:ptCount val="6"/>
                <c:pt idx="0">
                  <c:v>41.620377132899101</c:v>
                </c:pt>
                <c:pt idx="1">
                  <c:v>28.839479180863101</c:v>
                </c:pt>
                <c:pt idx="2">
                  <c:v>77.860597808532205</c:v>
                </c:pt>
                <c:pt idx="3">
                  <c:v>62.8997178638066</c:v>
                </c:pt>
                <c:pt idx="4">
                  <c:v>30.646963760855201</c:v>
                </c:pt>
                <c:pt idx="5">
                  <c:v>16.936134475538299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269627904"/>
        <c:axId val="265483952"/>
      </c:barChart>
      <c:catAx>
        <c:axId val="269627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5483952"/>
        <c:crosses val="autoZero"/>
        <c:auto val="1"/>
        <c:lblAlgn val="ctr"/>
        <c:lblOffset val="100"/>
        <c:tickMarkSkip val="1"/>
        <c:noMultiLvlLbl val="0"/>
      </c:catAx>
      <c:valAx>
        <c:axId val="265483952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69627904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9.912465842181041E-2"/>
          <c:y val="5.5341445442174016E-2"/>
          <c:w val="0.42563630532296731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0.0</c:formatCode>
                <c:ptCount val="6"/>
                <c:pt idx="0">
                  <c:v>16.605462692221199</c:v>
                </c:pt>
                <c:pt idx="1">
                  <c:v>15.9660684664341</c:v>
                </c:pt>
                <c:pt idx="2">
                  <c:v>53.423535095438197</c:v>
                </c:pt>
                <c:pt idx="3">
                  <c:v>45.631898410345201</c:v>
                </c:pt>
                <c:pt idx="4">
                  <c:v>13.3</c:v>
                </c:pt>
                <c:pt idx="5">
                  <c:v>11.7</c:v>
                </c:pt>
              </c:numCache>
            </c:numRef>
          </c:val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Gymnasiet,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Samtliga elever</c:v>
                  </c:pt>
                  <c:pt idx="2">
                    <c:v>Rökare</c:v>
                  </c:pt>
                  <c:pt idx="4">
                    <c:v>Icke-rökare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0.0</c:formatCode>
                <c:ptCount val="6"/>
                <c:pt idx="0">
                  <c:v>39.841988691965703</c:v>
                </c:pt>
                <c:pt idx="1">
                  <c:v>34.196540337337503</c:v>
                </c:pt>
                <c:pt idx="2">
                  <c:v>72.998339038338102</c:v>
                </c:pt>
                <c:pt idx="3">
                  <c:v>63.839571866661998</c:v>
                </c:pt>
                <c:pt idx="4">
                  <c:v>29.7290963873136</c:v>
                </c:pt>
                <c:pt idx="5">
                  <c:v>23.7181957778973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309378016"/>
        <c:axId val="309377624"/>
      </c:barChart>
      <c:catAx>
        <c:axId val="309378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9377624"/>
        <c:crosses val="autoZero"/>
        <c:auto val="1"/>
        <c:lblAlgn val="ctr"/>
        <c:lblOffset val="100"/>
        <c:tickMarkSkip val="1"/>
        <c:noMultiLvlLbl val="0"/>
      </c:catAx>
      <c:valAx>
        <c:axId val="309377624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9378016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5406544655543251E-2"/>
          <c:y val="5.5341445442174016E-2"/>
          <c:w val="0.42563630532296731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Sheet1!$B$2:$B$47</c:f>
              <c:numCache>
                <c:formatCode>General</c:formatCode>
                <c:ptCount val="46"/>
                <c:pt idx="0">
                  <c:v>14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5</c:v>
                </c:pt>
                <c:pt idx="16">
                  <c:v>3</c:v>
                </c:pt>
                <c:pt idx="17">
                  <c:v>4</c:v>
                </c:pt>
                <c:pt idx="18" formatCode="0.0">
                  <c:v>3.2149979312084813</c:v>
                </c:pt>
                <c:pt idx="19" formatCode="0.0">
                  <c:v>4.1062410935991212</c:v>
                </c:pt>
                <c:pt idx="20" formatCode="0.0">
                  <c:v>3.4086983600626333</c:v>
                </c:pt>
                <c:pt idx="21" formatCode="0.0">
                  <c:v>4.3807603182278267</c:v>
                </c:pt>
                <c:pt idx="22" formatCode="0.0">
                  <c:v>4.6672672357383957</c:v>
                </c:pt>
                <c:pt idx="23" formatCode="0.0">
                  <c:v>4.9469323335685864</c:v>
                </c:pt>
                <c:pt idx="24" formatCode="0.0">
                  <c:v>6.6136452377443575</c:v>
                </c:pt>
                <c:pt idx="25" formatCode="0.0">
                  <c:v>8.1833267143236625</c:v>
                </c:pt>
                <c:pt idx="26" formatCode="0.0">
                  <c:v>8.6745775453876295</c:v>
                </c:pt>
                <c:pt idx="27" formatCode="0.0">
                  <c:v>9.2918907456450022</c:v>
                </c:pt>
                <c:pt idx="28" formatCode="0.0">
                  <c:v>9.5488089907064317</c:v>
                </c:pt>
                <c:pt idx="29" formatCode="0.0">
                  <c:v>9.4855134865341419</c:v>
                </c:pt>
                <c:pt idx="30" formatCode="0.0">
                  <c:v>9.4166164327171931</c:v>
                </c:pt>
                <c:pt idx="31" formatCode="0.0">
                  <c:v>8.2840346353357308</c:v>
                </c:pt>
                <c:pt idx="32" formatCode="0.0">
                  <c:v>6.8950327008230827</c:v>
                </c:pt>
                <c:pt idx="33" formatCode="0.0">
                  <c:v>7.3998616502998615</c:v>
                </c:pt>
                <c:pt idx="34" formatCode="0.0">
                  <c:v>7.1791945560907813</c:v>
                </c:pt>
                <c:pt idx="35" formatCode="0.0">
                  <c:v>7.1840387791778424</c:v>
                </c:pt>
                <c:pt idx="36" formatCode="0.0">
                  <c:v>6.0344335735606958</c:v>
                </c:pt>
                <c:pt idx="37" formatCode="0.0">
                  <c:v>6.6174760140850486</c:v>
                </c:pt>
                <c:pt idx="38" formatCode="0.0">
                  <c:v>9.0372209761194835</c:v>
                </c:pt>
                <c:pt idx="39" formatCode="0.0">
                  <c:v>9.9402348038773791</c:v>
                </c:pt>
                <c:pt idx="40" formatCode="0.0">
                  <c:v>9.8859389077175557</c:v>
                </c:pt>
                <c:pt idx="41" formatCode="0.0">
                  <c:v>7.33827050437396</c:v>
                </c:pt>
                <c:pt idx="42" formatCode="0.0">
                  <c:v>7.3257250114976955</c:v>
                </c:pt>
                <c:pt idx="43" formatCode="0.0">
                  <c:v>8.8871411718442808</c:v>
                </c:pt>
                <c:pt idx="44" formatCode="0.0">
                  <c:v>7.6681085332284704</c:v>
                </c:pt>
                <c:pt idx="45" formatCode="0.0">
                  <c:v>5.5241849527305105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Pojkar, gy 2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Sheet1!$C$2:$C$47</c:f>
              <c:numCache>
                <c:formatCode>General</c:formatCode>
                <c:ptCount val="46"/>
                <c:pt idx="33" formatCode="0.0">
                  <c:v>16.260255254246893</c:v>
                </c:pt>
                <c:pt idx="34" formatCode="0.0">
                  <c:v>16.779552715535992</c:v>
                </c:pt>
                <c:pt idx="35" formatCode="0.0">
                  <c:v>16.851483890022827</c:v>
                </c:pt>
                <c:pt idx="36" formatCode="0.0">
                  <c:v>17.505413851241062</c:v>
                </c:pt>
                <c:pt idx="37" formatCode="0.0">
                  <c:v>16.707865087454614</c:v>
                </c:pt>
                <c:pt idx="38" formatCode="0.0">
                  <c:v>18.271773751911336</c:v>
                </c:pt>
                <c:pt idx="39" formatCode="0.0">
                  <c:v>20.811537572248017</c:v>
                </c:pt>
                <c:pt idx="40" formatCode="0.0">
                  <c:v>20.224723989314867</c:v>
                </c:pt>
                <c:pt idx="41" formatCode="0.0">
                  <c:v>19.683929579253988</c:v>
                </c:pt>
                <c:pt idx="42" formatCode="0.0">
                  <c:v>19.357275857168705</c:v>
                </c:pt>
                <c:pt idx="43" formatCode="0.0">
                  <c:v>20.050632911392398</c:v>
                </c:pt>
                <c:pt idx="44" formatCode="0.0">
                  <c:v>16.866359447004601</c:v>
                </c:pt>
                <c:pt idx="45" formatCode="0.0">
                  <c:v>20.888307602018113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Sheet1!$D$2:$D$47</c:f>
              <c:numCache>
                <c:formatCode>General</c:formatCode>
                <c:ptCount val="46"/>
                <c:pt idx="0" formatCode="0">
                  <c:v>16</c:v>
                </c:pt>
                <c:pt idx="1">
                  <c:v>14</c:v>
                </c:pt>
                <c:pt idx="2">
                  <c:v>14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 formatCode="0.0">
                  <c:v>2.7128818153481369</c:v>
                </c:pt>
                <c:pt idx="19" formatCode="0.0">
                  <c:v>3.3587550610725008</c:v>
                </c:pt>
                <c:pt idx="20" formatCode="0.0">
                  <c:v>3.4549263991385173</c:v>
                </c:pt>
                <c:pt idx="21" formatCode="0.0">
                  <c:v>3.2422717263872509</c:v>
                </c:pt>
                <c:pt idx="22" formatCode="0.0">
                  <c:v>4.5511619838862618</c:v>
                </c:pt>
                <c:pt idx="23" formatCode="0.0">
                  <c:v>4.2898471727431726</c:v>
                </c:pt>
                <c:pt idx="24" formatCode="0.0">
                  <c:v>5.4364927810190578</c:v>
                </c:pt>
                <c:pt idx="25" formatCode="0.0">
                  <c:v>6.310781735711517</c:v>
                </c:pt>
                <c:pt idx="26" formatCode="0.0">
                  <c:v>7.2216515637249774</c:v>
                </c:pt>
                <c:pt idx="27" formatCode="0.0">
                  <c:v>5.8203559961293232</c:v>
                </c:pt>
                <c:pt idx="28" formatCode="0.0">
                  <c:v>7.7553023870782649</c:v>
                </c:pt>
                <c:pt idx="29" formatCode="0.0">
                  <c:v>7.7368793559297782</c:v>
                </c:pt>
                <c:pt idx="30" formatCode="0.0">
                  <c:v>8.5042041008614682</c:v>
                </c:pt>
                <c:pt idx="31" formatCode="0.0">
                  <c:v>7.5936789989651627</c:v>
                </c:pt>
                <c:pt idx="32" formatCode="0.0">
                  <c:v>7.1294955137411673</c:v>
                </c:pt>
                <c:pt idx="33" formatCode="0.0">
                  <c:v>6.9375803489357857</c:v>
                </c:pt>
                <c:pt idx="34" formatCode="0.0">
                  <c:v>7.213569594194376</c:v>
                </c:pt>
                <c:pt idx="35" formatCode="0.0">
                  <c:v>5.4949334678522188</c:v>
                </c:pt>
                <c:pt idx="36" formatCode="0.0">
                  <c:v>5.1804912269539729</c:v>
                </c:pt>
                <c:pt idx="37" formatCode="0.0">
                  <c:v>5.3886169404418309</c:v>
                </c:pt>
                <c:pt idx="38" formatCode="0.0">
                  <c:v>7.0864874464581797</c:v>
                </c:pt>
                <c:pt idx="39" formatCode="0.0">
                  <c:v>6.6904542752746474</c:v>
                </c:pt>
                <c:pt idx="40" formatCode="0.0">
                  <c:v>6.4925700677361515</c:v>
                </c:pt>
                <c:pt idx="41" formatCode="0.0">
                  <c:v>6.5622414525859245</c:v>
                </c:pt>
                <c:pt idx="42" formatCode="0.0">
                  <c:v>5.6785667614775521</c:v>
                </c:pt>
                <c:pt idx="43" formatCode="0.0">
                  <c:v>7.27196300966793</c:v>
                </c:pt>
                <c:pt idx="44" formatCode="0.0">
                  <c:v>4.6404682274247504</c:v>
                </c:pt>
                <c:pt idx="45" formatCode="0.0">
                  <c:v>4.5674946803861198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Sheet1!$E$2:$E$47</c:f>
              <c:numCache>
                <c:formatCode>General</c:formatCode>
                <c:ptCount val="46"/>
                <c:pt idx="33" formatCode="0.0">
                  <c:v>12.872179099677862</c:v>
                </c:pt>
                <c:pt idx="34" formatCode="0.0">
                  <c:v>12.69333532903301</c:v>
                </c:pt>
                <c:pt idx="35" formatCode="0.0">
                  <c:v>13.958791508692126</c:v>
                </c:pt>
                <c:pt idx="36" formatCode="0.0">
                  <c:v>13.439470357526911</c:v>
                </c:pt>
                <c:pt idx="37" formatCode="0.0">
                  <c:v>13.654553304714579</c:v>
                </c:pt>
                <c:pt idx="38" formatCode="0.0">
                  <c:v>15.504092873362799</c:v>
                </c:pt>
                <c:pt idx="39" formatCode="0.0">
                  <c:v>15.031666669875129</c:v>
                </c:pt>
                <c:pt idx="40" formatCode="0.0">
                  <c:v>13.595794784188231</c:v>
                </c:pt>
                <c:pt idx="41" formatCode="0.0">
                  <c:v>14.565476017516554</c:v>
                </c:pt>
                <c:pt idx="42" formatCode="0.0">
                  <c:v>13.812019904436262</c:v>
                </c:pt>
                <c:pt idx="43" formatCode="0.0">
                  <c:v>14.3939393939394</c:v>
                </c:pt>
                <c:pt idx="44" formatCode="0.0">
                  <c:v>13.5796305541687</c:v>
                </c:pt>
                <c:pt idx="45" formatCode="0.0">
                  <c:v>14.00475017020991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357576"/>
        <c:axId val="309357968"/>
      </c:lineChart>
      <c:catAx>
        <c:axId val="309357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9357968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309357968"/>
        <c:scaling>
          <c:orientation val="minMax"/>
          <c:max val="3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9357576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4930377154817341"/>
          <c:y val="9.1075595291034248E-2"/>
          <c:w val="0.49357385710042057"/>
          <c:h val="0.1389055330975954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Åk 9, 30 dagar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Sheet1!$A$20:$A$47</c:f>
              <c:strCache>
                <c:ptCount val="28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</c:strCache>
            </c:strRef>
          </c:cat>
          <c:val>
            <c:numRef>
              <c:f>Sheet1!$B$20:$B$47</c:f>
              <c:numCache>
                <c:formatCode>0</c:formatCode>
                <c:ptCount val="28"/>
                <c:pt idx="0">
                  <c:v>0.37616404847404711</c:v>
                </c:pt>
                <c:pt idx="1">
                  <c:v>1.0776166413803974</c:v>
                </c:pt>
                <c:pt idx="2">
                  <c:v>0.58765091958522797</c:v>
                </c:pt>
                <c:pt idx="3">
                  <c:v>1.0818621118282206</c:v>
                </c:pt>
                <c:pt idx="4">
                  <c:v>1.05434530733275</c:v>
                </c:pt>
                <c:pt idx="5">
                  <c:v>1.0047918091858854</c:v>
                </c:pt>
                <c:pt idx="6">
                  <c:v>1.223849563852939</c:v>
                </c:pt>
                <c:pt idx="7">
                  <c:v>1.8622926410452101</c:v>
                </c:pt>
                <c:pt idx="8">
                  <c:v>1.8595291631933244</c:v>
                </c:pt>
                <c:pt idx="9">
                  <c:v>2.6121669538614616</c:v>
                </c:pt>
                <c:pt idx="10">
                  <c:v>2.6007846857390557</c:v>
                </c:pt>
                <c:pt idx="11">
                  <c:v>2.2515303625205894</c:v>
                </c:pt>
                <c:pt idx="12">
                  <c:v>2.4286334414108728</c:v>
                </c:pt>
                <c:pt idx="13">
                  <c:v>2.5745042813531418</c:v>
                </c:pt>
                <c:pt idx="14">
                  <c:v>1.8339096051890964</c:v>
                </c:pt>
                <c:pt idx="15">
                  <c:v>2.3214918617249416</c:v>
                </c:pt>
                <c:pt idx="16">
                  <c:v>2.239809357943205</c:v>
                </c:pt>
                <c:pt idx="17">
                  <c:v>1.9643144880305197</c:v>
                </c:pt>
                <c:pt idx="18">
                  <c:v>1.4293613288685258</c:v>
                </c:pt>
                <c:pt idx="19">
                  <c:v>1.7120140751739354</c:v>
                </c:pt>
                <c:pt idx="20">
                  <c:v>2.2683797310984133</c:v>
                </c:pt>
                <c:pt idx="21">
                  <c:v>2.686579895769114</c:v>
                </c:pt>
                <c:pt idx="22">
                  <c:v>1.8055531409632737</c:v>
                </c:pt>
                <c:pt idx="23">
                  <c:v>2.2528951126502599</c:v>
                </c:pt>
                <c:pt idx="24">
                  <c:v>2.1009707555178001</c:v>
                </c:pt>
                <c:pt idx="25">
                  <c:v>2.0214547940413299</c:v>
                </c:pt>
                <c:pt idx="26">
                  <c:v>2.0100747981641001</c:v>
                </c:pt>
                <c:pt idx="27">
                  <c:v>1.9113468503255258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Åk 9, 20 gånger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Sheet1!$A$20:$A$47</c:f>
              <c:strCache>
                <c:ptCount val="28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</c:strCache>
            </c:strRef>
          </c:cat>
          <c:val>
            <c:numRef>
              <c:f>Sheet1!$C$20:$C$47</c:f>
              <c:numCache>
                <c:formatCode>0</c:formatCode>
                <c:ptCount val="28"/>
                <c:pt idx="0">
                  <c:v>0.10671452770653331</c:v>
                </c:pt>
                <c:pt idx="1">
                  <c:v>0.23418453548628501</c:v>
                </c:pt>
                <c:pt idx="2">
                  <c:v>0.1024792706023045</c:v>
                </c:pt>
                <c:pt idx="3">
                  <c:v>0.20628896047516299</c:v>
                </c:pt>
                <c:pt idx="4">
                  <c:v>0.26985617088138703</c:v>
                </c:pt>
                <c:pt idx="5">
                  <c:v>0.2223569614873965</c:v>
                </c:pt>
                <c:pt idx="6">
                  <c:v>0.178035294421621</c:v>
                </c:pt>
                <c:pt idx="7">
                  <c:v>0.54502418524038598</c:v>
                </c:pt>
                <c:pt idx="8">
                  <c:v>0.56377716256399102</c:v>
                </c:pt>
                <c:pt idx="9">
                  <c:v>0.35037543681914451</c:v>
                </c:pt>
                <c:pt idx="10">
                  <c:v>0.42203004170257952</c:v>
                </c:pt>
                <c:pt idx="11">
                  <c:v>0.92010865779759254</c:v>
                </c:pt>
                <c:pt idx="12">
                  <c:v>1.09423748120685</c:v>
                </c:pt>
                <c:pt idx="13">
                  <c:v>1.0231914052783431</c:v>
                </c:pt>
                <c:pt idx="14">
                  <c:v>0.96092816141877602</c:v>
                </c:pt>
                <c:pt idx="15">
                  <c:v>1.1481815092955645</c:v>
                </c:pt>
                <c:pt idx="16">
                  <c:v>0.93775837784195193</c:v>
                </c:pt>
                <c:pt idx="17">
                  <c:v>0.77807055995984697</c:v>
                </c:pt>
                <c:pt idx="18">
                  <c:v>0.7699196062919329</c:v>
                </c:pt>
                <c:pt idx="19">
                  <c:v>0.78605484664704339</c:v>
                </c:pt>
                <c:pt idx="20">
                  <c:v>1.3443043935748293</c:v>
                </c:pt>
                <c:pt idx="21">
                  <c:v>1.0516825797638236</c:v>
                </c:pt>
                <c:pt idx="22">
                  <c:v>1.4071087984708499</c:v>
                </c:pt>
                <c:pt idx="23">
                  <c:v>1.0267092371172899</c:v>
                </c:pt>
                <c:pt idx="24">
                  <c:v>1.5945906060235799</c:v>
                </c:pt>
                <c:pt idx="25">
                  <c:v>1.5392988768957301</c:v>
                </c:pt>
                <c:pt idx="26">
                  <c:v>1.3654107150750301</c:v>
                </c:pt>
                <c:pt idx="27">
                  <c:v>1.3373886943354643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Gy 2, 30 dagar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Sheet1!$A$20:$A$47</c:f>
              <c:strCache>
                <c:ptCount val="28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</c:strCache>
            </c:strRef>
          </c:cat>
          <c:val>
            <c:numRef>
              <c:f>Sheet1!$D$20:$D$47</c:f>
              <c:numCache>
                <c:formatCode>General</c:formatCode>
                <c:ptCount val="28"/>
                <c:pt idx="15" formatCode="0">
                  <c:v>3.3082903084286475</c:v>
                </c:pt>
                <c:pt idx="16" formatCode="0">
                  <c:v>3.4686588489073493</c:v>
                </c:pt>
                <c:pt idx="17" formatCode="0">
                  <c:v>3.7419095933499555</c:v>
                </c:pt>
                <c:pt idx="18" formatCode="0">
                  <c:v>2.9521664300050001</c:v>
                </c:pt>
                <c:pt idx="19" formatCode="0">
                  <c:v>2.9766096397159898</c:v>
                </c:pt>
                <c:pt idx="20" formatCode="0">
                  <c:v>3.3189511791707225</c:v>
                </c:pt>
                <c:pt idx="21" formatCode="0">
                  <c:v>3.7568290895722818</c:v>
                </c:pt>
                <c:pt idx="22" formatCode="0">
                  <c:v>3.9669210440897666</c:v>
                </c:pt>
                <c:pt idx="23" formatCode="0">
                  <c:v>4.3897198768222996</c:v>
                </c:pt>
                <c:pt idx="24" formatCode="0">
                  <c:v>4.0469065722739197</c:v>
                </c:pt>
                <c:pt idx="25" formatCode="0">
                  <c:v>3.8291973480135102</c:v>
                </c:pt>
                <c:pt idx="26" formatCode="0">
                  <c:v>3.5498002197251002</c:v>
                </c:pt>
                <c:pt idx="27" formatCode="0">
                  <c:v>4.7982749525769783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Gy 2, 20 gånger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Sheet1!$A$20:$A$47</c:f>
              <c:strCache>
                <c:ptCount val="28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</c:strCache>
            </c:strRef>
          </c:cat>
          <c:val>
            <c:numRef>
              <c:f>Sheet1!$E$20:$E$47</c:f>
              <c:numCache>
                <c:formatCode>General</c:formatCode>
                <c:ptCount val="28"/>
                <c:pt idx="15" formatCode="0">
                  <c:v>2.349433942138945</c:v>
                </c:pt>
                <c:pt idx="16" formatCode="0">
                  <c:v>2.5219574000600948</c:v>
                </c:pt>
                <c:pt idx="17" formatCode="0">
                  <c:v>2.6066997989301548</c:v>
                </c:pt>
                <c:pt idx="18" formatCode="0">
                  <c:v>2.40410025583021</c:v>
                </c:pt>
                <c:pt idx="19" formatCode="0">
                  <c:v>2.3229483225087701</c:v>
                </c:pt>
                <c:pt idx="20" formatCode="0">
                  <c:v>2.9399065055431297</c:v>
                </c:pt>
                <c:pt idx="21" formatCode="0">
                  <c:v>3.2048198557234597</c:v>
                </c:pt>
                <c:pt idx="22" formatCode="0">
                  <c:v>3.0842897692212752</c:v>
                </c:pt>
                <c:pt idx="23" formatCode="0">
                  <c:v>3.0674930120080202</c:v>
                </c:pt>
                <c:pt idx="24" formatCode="0">
                  <c:v>3.3296730052206298</c:v>
                </c:pt>
                <c:pt idx="25" formatCode="0">
                  <c:v>3.7349179339708498</c:v>
                </c:pt>
                <c:pt idx="26" formatCode="0">
                  <c:v>2.9366793119366799</c:v>
                </c:pt>
                <c:pt idx="27" formatCode="0">
                  <c:v>3.7504691079110501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359144"/>
        <c:axId val="309359536"/>
      </c:lineChart>
      <c:catAx>
        <c:axId val="309359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935953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09359536"/>
        <c:scaling>
          <c:orientation val="minMax"/>
          <c:max val="8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9359144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259031719317475"/>
          <c:y val="0.11306109827541472"/>
          <c:w val="0.71697445671684612"/>
          <c:h val="0.1389055330975954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55658346360001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Sheet1!$A$4:$A$18</c:f>
              <c:strCache>
                <c:ptCount val="15"/>
                <c:pt idx="0">
                  <c:v>Cannabis totalt</c:v>
                </c:pt>
                <c:pt idx="1">
                  <c:v>Marijuana</c:v>
                </c:pt>
                <c:pt idx="2">
                  <c:v>Hasch</c:v>
                </c:pt>
                <c:pt idx="3">
                  <c:v>Spice el. likn.</c:v>
                </c:pt>
                <c:pt idx="4">
                  <c:v>Ecstasy</c:v>
                </c:pt>
                <c:pt idx="5">
                  <c:v>Kokain</c:v>
                </c:pt>
                <c:pt idx="6">
                  <c:v>Smärtstillande</c:v>
                </c:pt>
                <c:pt idx="7">
                  <c:v>LSD m.fl. psykedelia</c:v>
                </c:pt>
                <c:pt idx="8">
                  <c:v>Sömn/lugnande</c:v>
                </c:pt>
                <c:pt idx="9">
                  <c:v>Amfetamin</c:v>
                </c:pt>
                <c:pt idx="10">
                  <c:v>Heroin</c:v>
                </c:pt>
                <c:pt idx="11">
                  <c:v>Vet ej</c:v>
                </c:pt>
                <c:pt idx="12">
                  <c:v>Annat</c:v>
                </c:pt>
                <c:pt idx="13">
                  <c:v>GHB</c:v>
                </c:pt>
                <c:pt idx="14">
                  <c:v>Ej svar</c:v>
                </c:pt>
              </c:strCache>
            </c:strRef>
          </c:cat>
          <c:val>
            <c:numRef>
              <c:f>Sheet1!$B$4:$B$18</c:f>
              <c:numCache>
                <c:formatCode>###0</c:formatCode>
                <c:ptCount val="15"/>
                <c:pt idx="0">
                  <c:v>87.066438947598385</c:v>
                </c:pt>
                <c:pt idx="1">
                  <c:v>71.005045144122406</c:v>
                </c:pt>
                <c:pt idx="2">
                  <c:v>59.13227690458308</c:v>
                </c:pt>
                <c:pt idx="3">
                  <c:v>16.117802082016201</c:v>
                </c:pt>
                <c:pt idx="4">
                  <c:v>11.721928608981425</c:v>
                </c:pt>
                <c:pt idx="5">
                  <c:v>16.577009815268397</c:v>
                </c:pt>
                <c:pt idx="6">
                  <c:v>5.9069717405860906</c:v>
                </c:pt>
                <c:pt idx="7">
                  <c:v>6.8537123539354194</c:v>
                </c:pt>
                <c:pt idx="8">
                  <c:v>7.6342489058922647</c:v>
                </c:pt>
                <c:pt idx="9">
                  <c:v>9.6473478233492997</c:v>
                </c:pt>
                <c:pt idx="10">
                  <c:v>6.3511051718334492</c:v>
                </c:pt>
                <c:pt idx="11">
                  <c:v>5.0090886481542158</c:v>
                </c:pt>
                <c:pt idx="12">
                  <c:v>1.260819878833414</c:v>
                </c:pt>
                <c:pt idx="13">
                  <c:v>1.3299861271873707</c:v>
                </c:pt>
                <c:pt idx="14">
                  <c:v>4.0854539004372379</c:v>
                </c:pt>
              </c:numCache>
            </c:numRef>
          </c:val>
        </c:ser>
        <c:ser>
          <c:idx val="4"/>
          <c:order val="1"/>
          <c:tx>
            <c:strRef>
              <c:f>Sheet1!$C$3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Sheet1!$A$4:$A$18</c:f>
              <c:strCache>
                <c:ptCount val="15"/>
                <c:pt idx="0">
                  <c:v>Cannabis totalt</c:v>
                </c:pt>
                <c:pt idx="1">
                  <c:v>Marijuana</c:v>
                </c:pt>
                <c:pt idx="2">
                  <c:v>Hasch</c:v>
                </c:pt>
                <c:pt idx="3">
                  <c:v>Spice el. likn.</c:v>
                </c:pt>
                <c:pt idx="4">
                  <c:v>Ecstasy</c:v>
                </c:pt>
                <c:pt idx="5">
                  <c:v>Kokain</c:v>
                </c:pt>
                <c:pt idx="6">
                  <c:v>Smärtstillande</c:v>
                </c:pt>
                <c:pt idx="7">
                  <c:v>LSD m.fl. psykedelia</c:v>
                </c:pt>
                <c:pt idx="8">
                  <c:v>Sömn/lugnande</c:v>
                </c:pt>
                <c:pt idx="9">
                  <c:v>Amfetamin</c:v>
                </c:pt>
                <c:pt idx="10">
                  <c:v>Heroin</c:v>
                </c:pt>
                <c:pt idx="11">
                  <c:v>Vet ej</c:v>
                </c:pt>
                <c:pt idx="12">
                  <c:v>Annat</c:v>
                </c:pt>
                <c:pt idx="13">
                  <c:v>GHB</c:v>
                </c:pt>
                <c:pt idx="14">
                  <c:v>Ej svar</c:v>
                </c:pt>
              </c:strCache>
            </c:strRef>
          </c:cat>
          <c:val>
            <c:numRef>
              <c:f>Sheet1!$C$4:$C$18</c:f>
              <c:numCache>
                <c:formatCode>###0</c:formatCode>
                <c:ptCount val="15"/>
                <c:pt idx="0">
                  <c:v>93.554624314103251</c:v>
                </c:pt>
                <c:pt idx="1">
                  <c:v>71.005045144122406</c:v>
                </c:pt>
                <c:pt idx="2">
                  <c:v>54.694846227423945</c:v>
                </c:pt>
                <c:pt idx="3">
                  <c:v>16.736769095527109</c:v>
                </c:pt>
                <c:pt idx="4">
                  <c:v>9.8040572289878938</c:v>
                </c:pt>
                <c:pt idx="5">
                  <c:v>8.7836107119719937</c:v>
                </c:pt>
                <c:pt idx="6">
                  <c:v>7.7748343225592222</c:v>
                </c:pt>
                <c:pt idx="7">
                  <c:v>7.0411602797723338</c:v>
                </c:pt>
                <c:pt idx="8">
                  <c:v>5.8988380870910913</c:v>
                </c:pt>
                <c:pt idx="9">
                  <c:v>5.7222115574051342</c:v>
                </c:pt>
                <c:pt idx="10">
                  <c:v>2.4382417068509832</c:v>
                </c:pt>
                <c:pt idx="11">
                  <c:v>1.4343692968755275</c:v>
                </c:pt>
                <c:pt idx="12">
                  <c:v>1.0363623649370175</c:v>
                </c:pt>
                <c:pt idx="13">
                  <c:v>0.91387871512887386</c:v>
                </c:pt>
                <c:pt idx="14">
                  <c:v>1.0490719055069506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309359928"/>
        <c:axId val="309358360"/>
      </c:barChart>
      <c:catAx>
        <c:axId val="309359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rgbClr val="004687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93583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9358360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9359928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7109236294167364"/>
          <c:y val="7.0729102320042647E-2"/>
          <c:w val="0.5705199906970212"/>
          <c:h val="7.1157135233036517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2.76886035313002</c:v>
                </c:pt>
                <c:pt idx="1">
                  <c:v>2.7099236641221398</c:v>
                </c:pt>
                <c:pt idx="2">
                  <c:v>2.79307631785995</c:v>
                </c:pt>
                <c:pt idx="3">
                  <c:v>1.94311787370492</c:v>
                </c:pt>
                <c:pt idx="4">
                  <c:v>0.94669239363470903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Sheet1!$C$2:$C$6</c:f>
              <c:numCache>
                <c:formatCode>0.0</c:formatCode>
                <c:ptCount val="5"/>
                <c:pt idx="0">
                  <c:v>2.0117351215423298</c:v>
                </c:pt>
                <c:pt idx="1">
                  <c:v>1.5010141987829599</c:v>
                </c:pt>
                <c:pt idx="2">
                  <c:v>2.43799915931063</c:v>
                </c:pt>
                <c:pt idx="3">
                  <c:v>1.30433930946725</c:v>
                </c:pt>
                <c:pt idx="4">
                  <c:v>0.53173123989580096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Sheet1!$D$2:$D$6</c:f>
              <c:numCache>
                <c:formatCode>0.0</c:formatCode>
                <c:ptCount val="5"/>
                <c:pt idx="0">
                  <c:v>5.3617907339927102</c:v>
                </c:pt>
                <c:pt idx="1">
                  <c:v>5.2457271915890296</c:v>
                </c:pt>
                <c:pt idx="2">
                  <c:v>6.0759493670886098</c:v>
                </c:pt>
                <c:pt idx="3">
                  <c:v>3.7301009673669498</c:v>
                </c:pt>
                <c:pt idx="4">
                  <c:v>3.40649568191427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Sheet1!$E$2:$E$6</c:f>
              <c:numCache>
                <c:formatCode>0.0</c:formatCode>
                <c:ptCount val="5"/>
                <c:pt idx="0">
                  <c:v>2.6834611171960598</c:v>
                </c:pt>
                <c:pt idx="1">
                  <c:v>2.00436454244762</c:v>
                </c:pt>
                <c:pt idx="2">
                  <c:v>2.7041644131963198</c:v>
                </c:pt>
                <c:pt idx="3">
                  <c:v>2.71922721503811</c:v>
                </c:pt>
                <c:pt idx="4">
                  <c:v>1.88403511187363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355616"/>
        <c:axId val="309355224"/>
      </c:lineChart>
      <c:catAx>
        <c:axId val="309355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93552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9355224"/>
        <c:scaling>
          <c:orientation val="minMax"/>
          <c:max val="8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9355616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6445024301040013E-2"/>
          <c:y val="0.11855747402150985"/>
          <c:w val="0.55069622845182664"/>
          <c:h val="0.1557294199138021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Spice eller liknande rökmixar</c:v>
                  </c:pt>
                  <c:pt idx="2">
                    <c:v>Övriga nätdroger</c:v>
                  </c:pt>
                  <c:pt idx="4">
                    <c:v>Nätdroger totalt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0.0</c:formatCode>
                <c:ptCount val="6"/>
                <c:pt idx="0">
                  <c:v>0.78621837450797893</c:v>
                </c:pt>
                <c:pt idx="1">
                  <c:v>0.50970615613147296</c:v>
                </c:pt>
                <c:pt idx="2">
                  <c:v>0.2</c:v>
                </c:pt>
                <c:pt idx="3">
                  <c:v>0</c:v>
                </c:pt>
                <c:pt idx="4">
                  <c:v>0.94669239363470903</c:v>
                </c:pt>
                <c:pt idx="5">
                  <c:v>0.53173123989580096</c:v>
                </c:pt>
              </c:numCache>
            </c:numRef>
          </c:val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Gymnasiet,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Spice eller liknande rökmixar</c:v>
                  </c:pt>
                  <c:pt idx="2">
                    <c:v>Övriga nätdroger</c:v>
                  </c:pt>
                  <c:pt idx="4">
                    <c:v>Nätdroger totalt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0.0</c:formatCode>
                <c:ptCount val="6"/>
                <c:pt idx="0">
                  <c:v>3.0419536009007397</c:v>
                </c:pt>
                <c:pt idx="1">
                  <c:v>1.72044666638916</c:v>
                </c:pt>
                <c:pt idx="2">
                  <c:v>0.55415027297225095</c:v>
                </c:pt>
                <c:pt idx="3">
                  <c:v>0.24652670306034499</c:v>
                </c:pt>
                <c:pt idx="4">
                  <c:v>3.40649568191427</c:v>
                </c:pt>
                <c:pt idx="5">
                  <c:v>1.88403511187363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309354440"/>
        <c:axId val="264970720"/>
      </c:barChart>
      <c:catAx>
        <c:axId val="309354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4970720"/>
        <c:crosses val="autoZero"/>
        <c:auto val="1"/>
        <c:lblAlgn val="ctr"/>
        <c:lblOffset val="100"/>
        <c:tickMarkSkip val="1"/>
        <c:noMultiLvlLbl val="0"/>
      </c:catAx>
      <c:valAx>
        <c:axId val="264970720"/>
        <c:scaling>
          <c:orientation val="minMax"/>
          <c:max val="6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9354440"/>
        <c:crosses val="autoZero"/>
        <c:crossBetween val="between"/>
        <c:majorUnit val="2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9.912465842181041E-2"/>
          <c:y val="5.5341445442174016E-2"/>
          <c:w val="0.42563630532296731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15"/>
            <c:bubble3D val="0"/>
            <c:spPr>
              <a:ln w="38100">
                <a:noFill/>
              </a:ln>
            </c:spPr>
          </c:dPt>
          <c:cat>
            <c:strRef>
              <c:f>Sheet1!$A$20:$A$32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strCache>
            </c:strRef>
          </c:cat>
          <c:val>
            <c:numRef>
              <c:f>Sheet1!$B$20:$B$32</c:f>
              <c:numCache>
                <c:formatCode>0.0</c:formatCode>
                <c:ptCount val="13"/>
                <c:pt idx="0">
                  <c:v>2.3671895854023566</c:v>
                </c:pt>
                <c:pt idx="1">
                  <c:v>2.3728479369616204</c:v>
                </c:pt>
                <c:pt idx="2">
                  <c:v>1.8401686586122461</c:v>
                </c:pt>
                <c:pt idx="3">
                  <c:v>2.2020605677232274</c:v>
                </c:pt>
                <c:pt idx="4">
                  <c:v>2.5829810387142071</c:v>
                </c:pt>
                <c:pt idx="5">
                  <c:v>2.9845416587035412</c:v>
                </c:pt>
                <c:pt idx="6">
                  <c:v>2.3412903159065821</c:v>
                </c:pt>
                <c:pt idx="7">
                  <c:v>2.8150238653432837</c:v>
                </c:pt>
                <c:pt idx="8">
                  <c:v>2.1898474084480757</c:v>
                </c:pt>
                <c:pt idx="9">
                  <c:v>2.5486635204459205</c:v>
                </c:pt>
                <c:pt idx="10">
                  <c:v>3.0684500393390999</c:v>
                </c:pt>
                <c:pt idx="11">
                  <c:v>2.3658850260384501</c:v>
                </c:pt>
                <c:pt idx="12">
                  <c:v>2.28515068632269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15"/>
            <c:bubble3D val="0"/>
            <c:spPr>
              <a:ln w="38100">
                <a:noFill/>
              </a:ln>
            </c:spPr>
          </c:dPt>
          <c:cat>
            <c:strRef>
              <c:f>Sheet1!$A$20:$A$32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strCache>
            </c:strRef>
          </c:cat>
          <c:val>
            <c:numRef>
              <c:f>Sheet1!$C$20:$C$32</c:f>
              <c:numCache>
                <c:formatCode>0.0</c:formatCode>
                <c:ptCount val="13"/>
                <c:pt idx="0">
                  <c:v>3.0517853254819842</c:v>
                </c:pt>
                <c:pt idx="1">
                  <c:v>3.4020994551009092</c:v>
                </c:pt>
                <c:pt idx="2">
                  <c:v>3.5466574613486839</c:v>
                </c:pt>
                <c:pt idx="3">
                  <c:v>3.9023441058926469</c:v>
                </c:pt>
                <c:pt idx="4">
                  <c:v>3.7811130548168128</c:v>
                </c:pt>
                <c:pt idx="5">
                  <c:v>3.5649095746829245</c:v>
                </c:pt>
                <c:pt idx="6">
                  <c:v>3.5824545693163028</c:v>
                </c:pt>
                <c:pt idx="7">
                  <c:v>3.2126068991575134</c:v>
                </c:pt>
                <c:pt idx="8">
                  <c:v>3.3053449868954985</c:v>
                </c:pt>
                <c:pt idx="9">
                  <c:v>4.0443328119844821</c:v>
                </c:pt>
                <c:pt idx="10">
                  <c:v>4.7939444911690501</c:v>
                </c:pt>
                <c:pt idx="11">
                  <c:v>3.5757288135818799</c:v>
                </c:pt>
                <c:pt idx="12">
                  <c:v>3.4949188844024195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Sheet1!$A$20:$A$32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strCache>
            </c:strRef>
          </c:cat>
          <c:val>
            <c:numRef>
              <c:f>Sheet1!$D$20:$D$32</c:f>
              <c:numCache>
                <c:formatCode>0.0</c:formatCode>
                <c:ptCount val="13"/>
                <c:pt idx="0">
                  <c:v>2.8521232057416301</c:v>
                </c:pt>
                <c:pt idx="1">
                  <c:v>3.0665133091964472</c:v>
                </c:pt>
                <c:pt idx="2">
                  <c:v>3.0257142257856664</c:v>
                </c:pt>
                <c:pt idx="3">
                  <c:v>3.1737134380210579</c:v>
                </c:pt>
                <c:pt idx="4">
                  <c:v>3.1144147188457634</c:v>
                </c:pt>
                <c:pt idx="5">
                  <c:v>3.9412396189000067</c:v>
                </c:pt>
                <c:pt idx="6">
                  <c:v>3.9255571439578576</c:v>
                </c:pt>
                <c:pt idx="7">
                  <c:v>3.9512958409799568</c:v>
                </c:pt>
                <c:pt idx="8">
                  <c:v>3.0756502137231556</c:v>
                </c:pt>
                <c:pt idx="9">
                  <c:v>4.1014447535579794</c:v>
                </c:pt>
                <c:pt idx="10">
                  <c:v>4.8076923076923102</c:v>
                </c:pt>
                <c:pt idx="11">
                  <c:v>3.2942717264052401</c:v>
                </c:pt>
                <c:pt idx="12">
                  <c:v>4.0724823346191403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Sheet1!$A$20:$A$32</c:f>
              <c:strCach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strCache>
            </c:strRef>
          </c:cat>
          <c:val>
            <c:numRef>
              <c:f>Sheet1!$E$20:$E$32</c:f>
              <c:numCache>
                <c:formatCode>0.0</c:formatCode>
                <c:ptCount val="13"/>
                <c:pt idx="0">
                  <c:v>3.30177788039714</c:v>
                </c:pt>
                <c:pt idx="1">
                  <c:v>4.010783225593717</c:v>
                </c:pt>
                <c:pt idx="2">
                  <c:v>4.4749877966493621</c:v>
                </c:pt>
                <c:pt idx="3">
                  <c:v>4.3622548913353558</c:v>
                </c:pt>
                <c:pt idx="4">
                  <c:v>5.1504416419850454</c:v>
                </c:pt>
                <c:pt idx="5">
                  <c:v>4.5428997439279906</c:v>
                </c:pt>
                <c:pt idx="6">
                  <c:v>4.4499639670810316</c:v>
                </c:pt>
                <c:pt idx="7">
                  <c:v>3.6337398398277987</c:v>
                </c:pt>
                <c:pt idx="8">
                  <c:v>4.2273635001269874</c:v>
                </c:pt>
                <c:pt idx="9">
                  <c:v>4.0978329594506224</c:v>
                </c:pt>
                <c:pt idx="10">
                  <c:v>4.3807463493780396</c:v>
                </c:pt>
                <c:pt idx="11">
                  <c:v>4.1820972534112304</c:v>
                </c:pt>
                <c:pt idx="12">
                  <c:v>4.2712655055660793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972288"/>
        <c:axId val="307567776"/>
      </c:lineChart>
      <c:catAx>
        <c:axId val="264972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75677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7567776"/>
        <c:scaling>
          <c:orientation val="minMax"/>
          <c:max val="1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4972288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3416504088009513"/>
          <c:y val="0.10168295130276006"/>
          <c:w val="0.47019930183126823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noFill/>
              </a:ln>
            </c:spPr>
          </c:dPt>
          <c:cat>
            <c:strRef>
              <c:f>Sheet1!$A$5:$A$32</c:f>
              <c:strCache>
                <c:ptCount val="28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</c:strCache>
            </c:strRef>
          </c:cat>
          <c:val>
            <c:numRef>
              <c:f>Sheet1!$B$5:$B$32</c:f>
              <c:numCache>
                <c:formatCode>0.0</c:formatCode>
                <c:ptCount val="28"/>
                <c:pt idx="0">
                  <c:v>8.3348377656555428</c:v>
                </c:pt>
                <c:pt idx="1">
                  <c:v>8.2595039034491577</c:v>
                </c:pt>
                <c:pt idx="2">
                  <c:v>9.6605355962968158</c:v>
                </c:pt>
                <c:pt idx="3">
                  <c:v>11.239193387670806</c:v>
                </c:pt>
                <c:pt idx="4">
                  <c:v>11.35191733705364</c:v>
                </c:pt>
                <c:pt idx="5">
                  <c:v>10.778021974643311</c:v>
                </c:pt>
                <c:pt idx="6">
                  <c:v>10.615000036117413</c:v>
                </c:pt>
                <c:pt idx="7">
                  <c:v>9.3717662052630128</c:v>
                </c:pt>
                <c:pt idx="8">
                  <c:v>7.3633384517859959</c:v>
                </c:pt>
                <c:pt idx="9">
                  <c:v>6.9609207366769148</c:v>
                </c:pt>
                <c:pt idx="10">
                  <c:v>7.7749780843686018</c:v>
                </c:pt>
                <c:pt idx="11">
                  <c:v>6.8618332919309983</c:v>
                </c:pt>
                <c:pt idx="12">
                  <c:v>4.7302553662285485</c:v>
                </c:pt>
                <c:pt idx="13">
                  <c:v>4.666154536251601</c:v>
                </c:pt>
                <c:pt idx="14">
                  <c:v>4.1731838165191544</c:v>
                </c:pt>
                <c:pt idx="15">
                  <c:v>3.4269670247669177</c:v>
                </c:pt>
                <c:pt idx="16">
                  <c:v>2.8159583459347286</c:v>
                </c:pt>
                <c:pt idx="17">
                  <c:v>3.4673473048170469</c:v>
                </c:pt>
                <c:pt idx="18">
                  <c:v>2.5400679347682233</c:v>
                </c:pt>
                <c:pt idx="19">
                  <c:v>2.8677721093885085</c:v>
                </c:pt>
                <c:pt idx="20">
                  <c:v>3.7101937945040611</c:v>
                </c:pt>
                <c:pt idx="21">
                  <c:v>3.6995259245390191</c:v>
                </c:pt>
                <c:pt idx="22">
                  <c:v>2.670534712719856</c:v>
                </c:pt>
                <c:pt idx="23">
                  <c:v>2.6477401658832291</c:v>
                </c:pt>
                <c:pt idx="24">
                  <c:v>2.499130567997228</c:v>
                </c:pt>
                <c:pt idx="25">
                  <c:v>2.4380652772316198</c:v>
                </c:pt>
                <c:pt idx="26">
                  <c:v>2.1600411348092501</c:v>
                </c:pt>
                <c:pt idx="27">
                  <c:v>1.4912823895412755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noFill/>
              </a:ln>
            </c:spPr>
          </c:dPt>
          <c:cat>
            <c:strRef>
              <c:f>Sheet1!$A$5:$A$32</c:f>
              <c:strCache>
                <c:ptCount val="28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</c:strCache>
            </c:strRef>
          </c:cat>
          <c:val>
            <c:numRef>
              <c:f>Sheet1!$C$5:$C$32</c:f>
              <c:numCache>
                <c:formatCode>0.0</c:formatCode>
                <c:ptCount val="28"/>
                <c:pt idx="0">
                  <c:v>15.622868838310591</c:v>
                </c:pt>
                <c:pt idx="1">
                  <c:v>18.32156901720403</c:v>
                </c:pt>
                <c:pt idx="2">
                  <c:v>17.304185947841798</c:v>
                </c:pt>
                <c:pt idx="3">
                  <c:v>17.80416817170903</c:v>
                </c:pt>
                <c:pt idx="4">
                  <c:v>18.928447436702037</c:v>
                </c:pt>
                <c:pt idx="5">
                  <c:v>20.656865628078439</c:v>
                </c:pt>
                <c:pt idx="6">
                  <c:v>17.895319134775242</c:v>
                </c:pt>
                <c:pt idx="7">
                  <c:v>18.186432432265999</c:v>
                </c:pt>
                <c:pt idx="8">
                  <c:v>13.790100822443641</c:v>
                </c:pt>
                <c:pt idx="9">
                  <c:v>12.066448623452443</c:v>
                </c:pt>
                <c:pt idx="10">
                  <c:v>13.787770858787171</c:v>
                </c:pt>
                <c:pt idx="11">
                  <c:v>11.973062567855788</c:v>
                </c:pt>
                <c:pt idx="12">
                  <c:v>12.183196357662583</c:v>
                </c:pt>
                <c:pt idx="13">
                  <c:v>10.474731358336054</c:v>
                </c:pt>
                <c:pt idx="14">
                  <c:v>8.7652324387255085</c:v>
                </c:pt>
                <c:pt idx="15">
                  <c:v>8.0403432504976244</c:v>
                </c:pt>
                <c:pt idx="16">
                  <c:v>8.4142391274256401</c:v>
                </c:pt>
                <c:pt idx="17">
                  <c:v>7.4264415095165237</c:v>
                </c:pt>
                <c:pt idx="18">
                  <c:v>8.021324759373373</c:v>
                </c:pt>
                <c:pt idx="19">
                  <c:v>8.0301040350884758</c:v>
                </c:pt>
                <c:pt idx="20">
                  <c:v>8.2192032381037805</c:v>
                </c:pt>
                <c:pt idx="21">
                  <c:v>6.0295322315449411</c:v>
                </c:pt>
                <c:pt idx="22">
                  <c:v>5.7397518550226998</c:v>
                </c:pt>
                <c:pt idx="23">
                  <c:v>5.4895456967976903</c:v>
                </c:pt>
                <c:pt idx="24">
                  <c:v>4.3494533769815114</c:v>
                </c:pt>
                <c:pt idx="25">
                  <c:v>5.0861706599411498</c:v>
                </c:pt>
                <c:pt idx="26">
                  <c:v>3.9199190394807299</c:v>
                </c:pt>
                <c:pt idx="27">
                  <c:v>3.1782500816453263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Sheet1!$A$5:$A$32</c:f>
              <c:strCache>
                <c:ptCount val="28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</c:strCache>
            </c:strRef>
          </c:cat>
          <c:val>
            <c:numRef>
              <c:f>Sheet1!$D$5:$D$32</c:f>
              <c:numCache>
                <c:formatCode>General</c:formatCode>
                <c:ptCount val="28"/>
                <c:pt idx="15" formatCode="0.0">
                  <c:v>5.669948609469909</c:v>
                </c:pt>
                <c:pt idx="16" formatCode="0.0">
                  <c:v>5.3071056058019952</c:v>
                </c:pt>
                <c:pt idx="17" formatCode="0.0">
                  <c:v>4.8174247044816187</c:v>
                </c:pt>
                <c:pt idx="18" formatCode="0.0">
                  <c:v>4.0509884429463625</c:v>
                </c:pt>
                <c:pt idx="19" formatCode="0.0">
                  <c:v>4.6539345460557477</c:v>
                </c:pt>
                <c:pt idx="20" formatCode="0.0">
                  <c:v>5.5500757778822871</c:v>
                </c:pt>
                <c:pt idx="21" formatCode="0.0">
                  <c:v>5.2359258723465869</c:v>
                </c:pt>
                <c:pt idx="22" formatCode="0.0">
                  <c:v>5.3818976082911831</c:v>
                </c:pt>
                <c:pt idx="23" formatCode="0.0">
                  <c:v>5.2046816208246263</c:v>
                </c:pt>
                <c:pt idx="24" formatCode="0.0">
                  <c:v>3.7416555366640951</c:v>
                </c:pt>
                <c:pt idx="25" formatCode="0.0">
                  <c:v>5.0607287449392704</c:v>
                </c:pt>
                <c:pt idx="26" formatCode="0.0">
                  <c:v>3.4601246060661297</c:v>
                </c:pt>
                <c:pt idx="27" formatCode="0.0">
                  <c:v>4.9789128133779013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Sheet1!$A$5:$A$32</c:f>
              <c:strCache>
                <c:ptCount val="28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</c:strCache>
            </c:strRef>
          </c:cat>
          <c:val>
            <c:numRef>
              <c:f>Sheet1!$E$5:$E$32</c:f>
              <c:numCache>
                <c:formatCode>General</c:formatCode>
                <c:ptCount val="28"/>
                <c:pt idx="15" formatCode="0.0">
                  <c:v>8.2547484392592096</c:v>
                </c:pt>
                <c:pt idx="16" formatCode="0.0">
                  <c:v>8.6101185056509273</c:v>
                </c:pt>
                <c:pt idx="17" formatCode="0.0">
                  <c:v>10.67811226566092</c:v>
                </c:pt>
                <c:pt idx="18" formatCode="0.0">
                  <c:v>8.4687142723489863</c:v>
                </c:pt>
                <c:pt idx="19" formatCode="0.0">
                  <c:v>9.3303174324277478</c:v>
                </c:pt>
                <c:pt idx="20" formatCode="0.0">
                  <c:v>9.097769035751698</c:v>
                </c:pt>
                <c:pt idx="21" formatCode="0.0">
                  <c:v>8.3760089145308019</c:v>
                </c:pt>
                <c:pt idx="22" formatCode="0.0">
                  <c:v>8.7458728936478636</c:v>
                </c:pt>
                <c:pt idx="23" formatCode="0.0">
                  <c:v>7.566959242741361</c:v>
                </c:pt>
                <c:pt idx="24" formatCode="0.0">
                  <c:v>6.7710687788968897</c:v>
                </c:pt>
                <c:pt idx="25" formatCode="0.0">
                  <c:v>6.8144943212547302</c:v>
                </c:pt>
                <c:pt idx="26" formatCode="0.0">
                  <c:v>7.3570197666964194</c:v>
                </c:pt>
                <c:pt idx="27" formatCode="0.0">
                  <c:v>5.6885939339594929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568168"/>
        <c:axId val="307568560"/>
      </c:lineChart>
      <c:catAx>
        <c:axId val="307568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756856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07568560"/>
        <c:scaling>
          <c:orientation val="minMax"/>
          <c:max val="2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7568168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3416504088009513"/>
          <c:y val="0.10168295130276006"/>
          <c:w val="0.47019930183126823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Någon gång</c:v>
                  </c:pt>
                  <c:pt idx="2">
                    <c:v>Senaste 12 månaderna</c:v>
                  </c:pt>
                  <c:pt idx="4">
                    <c:v>Senaste 30 dagarna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0.0</c:formatCode>
                <c:ptCount val="6"/>
                <c:pt idx="0">
                  <c:v>0.97518105568281543</c:v>
                </c:pt>
                <c:pt idx="1">
                  <c:v>0.42421418871992045</c:v>
                </c:pt>
                <c:pt idx="2">
                  <c:v>0.97518105568281543</c:v>
                </c:pt>
                <c:pt idx="3">
                  <c:v>0.22684835834681358</c:v>
                </c:pt>
                <c:pt idx="4">
                  <c:v>0.58552099671367985</c:v>
                </c:pt>
                <c:pt idx="5">
                  <c:v>0.12729109867721458</c:v>
                </c:pt>
              </c:numCache>
            </c:numRef>
          </c:val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Gymnasiet,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Pojkar</c:v>
                  </c:pt>
                  <c:pt idx="1">
                    <c:v>Flickor</c:v>
                  </c:pt>
                  <c:pt idx="2">
                    <c:v>Pojkar</c:v>
                  </c:pt>
                  <c:pt idx="3">
                    <c:v>Flickor</c:v>
                  </c:pt>
                  <c:pt idx="4">
                    <c:v>Pojkar</c:v>
                  </c:pt>
                  <c:pt idx="5">
                    <c:v>Flickor</c:v>
                  </c:pt>
                </c:lvl>
                <c:lvl>
                  <c:pt idx="0">
                    <c:v>Någon gång</c:v>
                  </c:pt>
                  <c:pt idx="2">
                    <c:v>Senaste 12 månaderna</c:v>
                  </c:pt>
                  <c:pt idx="4">
                    <c:v>Senaste 30 dagarna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0.0</c:formatCode>
                <c:ptCount val="6"/>
                <c:pt idx="0">
                  <c:v>0.69609039519717419</c:v>
                </c:pt>
                <c:pt idx="1">
                  <c:v>0.19471738207891964</c:v>
                </c:pt>
                <c:pt idx="2">
                  <c:v>0.3623826137193501</c:v>
                </c:pt>
                <c:pt idx="3">
                  <c:v>0.13680438377090806</c:v>
                </c:pt>
                <c:pt idx="4">
                  <c:v>0.24271904258792487</c:v>
                </c:pt>
                <c:pt idx="5">
                  <c:v>0.13680438377090806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307569344"/>
        <c:axId val="307569736"/>
      </c:barChart>
      <c:catAx>
        <c:axId val="307569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7569736"/>
        <c:crosses val="autoZero"/>
        <c:auto val="1"/>
        <c:lblAlgn val="ctr"/>
        <c:lblOffset val="100"/>
        <c:tickMarkSkip val="1"/>
        <c:noMultiLvlLbl val="0"/>
      </c:catAx>
      <c:valAx>
        <c:axId val="307569736"/>
        <c:scaling>
          <c:orientation val="minMax"/>
          <c:max val="1.5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7569344"/>
        <c:crosses val="autoZero"/>
        <c:crossBetween val="between"/>
        <c:majorUnit val="0.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54976881998088611"/>
          <c:y val="8.355214971826655E-2"/>
          <c:w val="0.42563630532296731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4704296805374854E-2"/>
          <c:y val="8.8999306894035068E-2"/>
          <c:w val="0.88833810863932272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Sheet1!$A$4:$A$49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Sheet1!$B$4:$B$49</c:f>
              <c:numCache>
                <c:formatCode>General</c:formatCode>
                <c:ptCount val="46"/>
                <c:pt idx="0">
                  <c:v>27</c:v>
                </c:pt>
                <c:pt idx="1">
                  <c:v>18</c:v>
                </c:pt>
                <c:pt idx="12">
                  <c:v>8</c:v>
                </c:pt>
                <c:pt idx="13">
                  <c:v>9</c:v>
                </c:pt>
                <c:pt idx="14">
                  <c:v>9</c:v>
                </c:pt>
                <c:pt idx="15">
                  <c:v>7</c:v>
                </c:pt>
                <c:pt idx="16">
                  <c:v>7</c:v>
                </c:pt>
                <c:pt idx="17">
                  <c:v>8</c:v>
                </c:pt>
                <c:pt idx="18" formatCode="0.0">
                  <c:v>5.2375836891132348</c:v>
                </c:pt>
                <c:pt idx="19" formatCode="0.0">
                  <c:v>6.0100779844032148</c:v>
                </c:pt>
                <c:pt idx="20" formatCode="0.0">
                  <c:v>5.5355815479518959</c:v>
                </c:pt>
                <c:pt idx="21" formatCode="0.0">
                  <c:v>6.1672924682380046</c:v>
                </c:pt>
                <c:pt idx="22" formatCode="0.0">
                  <c:v>8.3940395400120966</c:v>
                </c:pt>
                <c:pt idx="23" formatCode="0.0">
                  <c:v>7.7524506864618177</c:v>
                </c:pt>
                <c:pt idx="24" formatCode="0.0">
                  <c:v>11.22812231786699</c:v>
                </c:pt>
                <c:pt idx="25" formatCode="0.0">
                  <c:v>10.323751355627982</c:v>
                </c:pt>
                <c:pt idx="26" formatCode="0.0">
                  <c:v>9.5772302094201329</c:v>
                </c:pt>
                <c:pt idx="27" formatCode="0.0">
                  <c:v>10.046981190623331</c:v>
                </c:pt>
                <c:pt idx="28" formatCode="0.0">
                  <c:v>13.116828984505128</c:v>
                </c:pt>
                <c:pt idx="29" formatCode="0.0">
                  <c:v>10.08622244235235</c:v>
                </c:pt>
                <c:pt idx="30" formatCode="0.0">
                  <c:v>8.4490463543716707</c:v>
                </c:pt>
                <c:pt idx="31" formatCode="0.0">
                  <c:v>8.6454040806646315</c:v>
                </c:pt>
                <c:pt idx="32" formatCode="0.0">
                  <c:v>8.2924173713364127</c:v>
                </c:pt>
                <c:pt idx="33" formatCode="0.0">
                  <c:v>7.5414136331726223</c:v>
                </c:pt>
                <c:pt idx="34" formatCode="0.0">
                  <c:v>8.0391525782494337</c:v>
                </c:pt>
                <c:pt idx="35" formatCode="0.0">
                  <c:v>7.2182723044489139</c:v>
                </c:pt>
                <c:pt idx="41" formatCode="0.0">
                  <c:v>6.3688198910462699</c:v>
                </c:pt>
                <c:pt idx="42" formatCode="0.0">
                  <c:v>4.3315514155043164</c:v>
                </c:pt>
                <c:pt idx="43" formatCode="0.0">
                  <c:v>4.3273013375294997</c:v>
                </c:pt>
                <c:pt idx="44" formatCode="0.0">
                  <c:v>4.20762878489972</c:v>
                </c:pt>
                <c:pt idx="45" formatCode="0.0">
                  <c:v>3.1699637319929002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Sheet1!$C$3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Sheet1!$A$4:$A$49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Sheet1!$C$4:$C$49</c:f>
              <c:numCache>
                <c:formatCode>General</c:formatCode>
                <c:ptCount val="46"/>
                <c:pt idx="2">
                  <c:v>13</c:v>
                </c:pt>
                <c:pt idx="3">
                  <c:v>13</c:v>
                </c:pt>
                <c:pt idx="4">
                  <c:v>11</c:v>
                </c:pt>
                <c:pt idx="5">
                  <c:v>10</c:v>
                </c:pt>
                <c:pt idx="6">
                  <c:v>7</c:v>
                </c:pt>
                <c:pt idx="7">
                  <c:v>7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36" formatCode="0.0">
                  <c:v>4.7084175943982087</c:v>
                </c:pt>
                <c:pt idx="37" formatCode="0.0">
                  <c:v>5.2257042875045272</c:v>
                </c:pt>
                <c:pt idx="38" formatCode="0.0">
                  <c:v>7.3788459056955862</c:v>
                </c:pt>
                <c:pt idx="39" formatCode="0.0">
                  <c:v>5.4126700887335257</c:v>
                </c:pt>
                <c:pt idx="40" formatCode="0.0">
                  <c:v>4.8323554220480895</c:v>
                </c:pt>
                <c:pt idx="41" formatCode="0.0">
                  <c:v>3.8896938513732486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Sheet1!$A$4:$A$49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Sheet1!$D$4:$D$49</c:f>
              <c:numCache>
                <c:formatCode>General</c:formatCode>
                <c:ptCount val="46"/>
                <c:pt idx="0">
                  <c:v>17</c:v>
                </c:pt>
                <c:pt idx="1">
                  <c:v>13</c:v>
                </c:pt>
                <c:pt idx="12">
                  <c:v>6</c:v>
                </c:pt>
                <c:pt idx="13">
                  <c:v>6</c:v>
                </c:pt>
                <c:pt idx="14">
                  <c:v>6</c:v>
                </c:pt>
                <c:pt idx="15">
                  <c:v>4</c:v>
                </c:pt>
                <c:pt idx="16">
                  <c:v>5</c:v>
                </c:pt>
                <c:pt idx="17">
                  <c:v>5</c:v>
                </c:pt>
                <c:pt idx="18" formatCode="0.0">
                  <c:v>5.2389183703334865</c:v>
                </c:pt>
                <c:pt idx="19" formatCode="0.0">
                  <c:v>4.0720088810760906</c:v>
                </c:pt>
                <c:pt idx="20" formatCode="0.0">
                  <c:v>3.734011660312845</c:v>
                </c:pt>
                <c:pt idx="21" formatCode="0.0">
                  <c:v>4.040509092544883</c:v>
                </c:pt>
                <c:pt idx="22" formatCode="0.0">
                  <c:v>4.6990341061971597</c:v>
                </c:pt>
                <c:pt idx="23" formatCode="0.0">
                  <c:v>6.136094655132303</c:v>
                </c:pt>
                <c:pt idx="24" formatCode="0.0">
                  <c:v>7.0237107552666611</c:v>
                </c:pt>
                <c:pt idx="25" formatCode="0.0">
                  <c:v>6.994195956981974</c:v>
                </c:pt>
                <c:pt idx="26" formatCode="0.0">
                  <c:v>6.5800523986414339</c:v>
                </c:pt>
                <c:pt idx="27" formatCode="0.0">
                  <c:v>5.8329620997080012</c:v>
                </c:pt>
                <c:pt idx="28" formatCode="0.0">
                  <c:v>10.615698124044437</c:v>
                </c:pt>
                <c:pt idx="29" formatCode="0.0">
                  <c:v>6.8814287681398207</c:v>
                </c:pt>
                <c:pt idx="30" formatCode="0.0">
                  <c:v>7.2714208334352426</c:v>
                </c:pt>
                <c:pt idx="31" formatCode="0.0">
                  <c:v>6.6533447960272207</c:v>
                </c:pt>
                <c:pt idx="32" formatCode="0.0">
                  <c:v>6.217293223597042</c:v>
                </c:pt>
                <c:pt idx="33" formatCode="0.0">
                  <c:v>6.4110578211487388</c:v>
                </c:pt>
                <c:pt idx="34" formatCode="0.0">
                  <c:v>7.6108791236880791</c:v>
                </c:pt>
                <c:pt idx="35" formatCode="0.0">
                  <c:v>6.1216522887670335</c:v>
                </c:pt>
                <c:pt idx="41" formatCode="0.0">
                  <c:v>5.76393478915237</c:v>
                </c:pt>
                <c:pt idx="42" formatCode="0.0">
                  <c:v>3.5729441991093971</c:v>
                </c:pt>
                <c:pt idx="43" formatCode="0.0">
                  <c:v>5.5485498108448903</c:v>
                </c:pt>
                <c:pt idx="44" formatCode="0.0">
                  <c:v>3.0112923462986201</c:v>
                </c:pt>
                <c:pt idx="45" formatCode="0.0">
                  <c:v>2.2268447699756102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Sheet1!$E$3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Sheet1!$A$4:$A$49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Sheet1!$E$4:$E$49</c:f>
              <c:numCache>
                <c:formatCode>General</c:formatCode>
                <c:ptCount val="46"/>
                <c:pt idx="2">
                  <c:v>12</c:v>
                </c:pt>
                <c:pt idx="3">
                  <c:v>11</c:v>
                </c:pt>
                <c:pt idx="4">
                  <c:v>10</c:v>
                </c:pt>
                <c:pt idx="5">
                  <c:v>7</c:v>
                </c:pt>
                <c:pt idx="6">
                  <c:v>6</c:v>
                </c:pt>
                <c:pt idx="7">
                  <c:v>6</c:v>
                </c:pt>
                <c:pt idx="8">
                  <c:v>4</c:v>
                </c:pt>
                <c:pt idx="9">
                  <c:v>5</c:v>
                </c:pt>
                <c:pt idx="10">
                  <c:v>4</c:v>
                </c:pt>
                <c:pt idx="11">
                  <c:v>3</c:v>
                </c:pt>
                <c:pt idx="12">
                  <c:v>2</c:v>
                </c:pt>
                <c:pt idx="36" formatCode="0.0">
                  <c:v>4.6121755729051186</c:v>
                </c:pt>
                <c:pt idx="37" formatCode="0.0">
                  <c:v>4.3674456757174438</c:v>
                </c:pt>
                <c:pt idx="38" formatCode="0.0">
                  <c:v>4.5743994316323162</c:v>
                </c:pt>
                <c:pt idx="39" formatCode="0.0">
                  <c:v>4.3812493920733671</c:v>
                </c:pt>
                <c:pt idx="40" formatCode="0.0">
                  <c:v>2.8236985165895412</c:v>
                </c:pt>
                <c:pt idx="41" formatCode="0.0">
                  <c:v>1.8844900467235102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Sheet1!$F$3</c:f>
              <c:strCache>
                <c:ptCount val="1"/>
                <c:pt idx="0">
                  <c:v>Pojkar, gy 2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Sheet1!$A$4:$A$49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Sheet1!$F$4:$F$49</c:f>
              <c:numCache>
                <c:formatCode>General</c:formatCode>
                <c:ptCount val="46"/>
                <c:pt idx="33" formatCode="0.0">
                  <c:v>6.2194570640454847</c:v>
                </c:pt>
                <c:pt idx="34" formatCode="0.0">
                  <c:v>7.0252469714878449</c:v>
                </c:pt>
                <c:pt idx="35" formatCode="0.0">
                  <c:v>7.7737882616016734</c:v>
                </c:pt>
                <c:pt idx="41" formatCode="0.0">
                  <c:v>7.0261456098609898</c:v>
                </c:pt>
                <c:pt idx="42" formatCode="0.0">
                  <c:v>5.2474278035687396</c:v>
                </c:pt>
                <c:pt idx="43" formatCode="0.0">
                  <c:v>5.2422405033770296</c:v>
                </c:pt>
                <c:pt idx="44" formatCode="0.0">
                  <c:v>3.04868392334361</c:v>
                </c:pt>
                <c:pt idx="45" formatCode="0.0">
                  <c:v>3.9</c:v>
                </c:pt>
              </c:numCache>
            </c:numRef>
          </c:val>
          <c:smooth val="0"/>
        </c:ser>
        <c:ser>
          <c:idx val="2"/>
          <c:order val="5"/>
          <c:tx>
            <c:strRef>
              <c:f>Sheet1!$G$3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Sheet1!$A$4:$A$49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Sheet1!$G$4:$G$49</c:f>
              <c:numCache>
                <c:formatCode>General</c:formatCode>
                <c:ptCount val="46"/>
                <c:pt idx="36" formatCode="0.0">
                  <c:v>5.1710436910106097</c:v>
                </c:pt>
                <c:pt idx="37" formatCode="0.0">
                  <c:v>5.1799357214757276</c:v>
                </c:pt>
                <c:pt idx="38" formatCode="0.0">
                  <c:v>5.5500637689201717</c:v>
                </c:pt>
                <c:pt idx="39" formatCode="0.0">
                  <c:v>4.9645358350430593</c:v>
                </c:pt>
                <c:pt idx="40" formatCode="0.0">
                  <c:v>5.7614263683114695</c:v>
                </c:pt>
                <c:pt idx="41" formatCode="0.0">
                  <c:v>4.4017148530872436</c:v>
                </c:pt>
              </c:numCache>
            </c:numRef>
          </c:val>
          <c:smooth val="0"/>
        </c:ser>
        <c:ser>
          <c:idx val="4"/>
          <c:order val="6"/>
          <c:tx>
            <c:strRef>
              <c:f>Sheet1!$H$3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Sheet1!$A$4:$A$49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Sheet1!$H$4:$H$49</c:f>
              <c:numCache>
                <c:formatCode>General</c:formatCode>
                <c:ptCount val="46"/>
                <c:pt idx="33" formatCode="0.0">
                  <c:v>3.9065298367352841</c:v>
                </c:pt>
                <c:pt idx="34" formatCode="0.0">
                  <c:v>5.2657149828458616</c:v>
                </c:pt>
                <c:pt idx="35" formatCode="0.0">
                  <c:v>4.9796786675078604</c:v>
                </c:pt>
                <c:pt idx="41" formatCode="0.0">
                  <c:v>5.43299361601259</c:v>
                </c:pt>
                <c:pt idx="42" formatCode="0.0">
                  <c:v>4.6158505705250201</c:v>
                </c:pt>
                <c:pt idx="43" formatCode="0.0">
                  <c:v>4.1853446526286202</c:v>
                </c:pt>
                <c:pt idx="44" formatCode="0.0">
                  <c:v>3.4046282898092199</c:v>
                </c:pt>
                <c:pt idx="45" formatCode="0.0">
                  <c:v>2.8</c:v>
                </c:pt>
              </c:numCache>
            </c:numRef>
          </c:val>
          <c:smooth val="0"/>
        </c:ser>
        <c:ser>
          <c:idx val="6"/>
          <c:order val="7"/>
          <c:tx>
            <c:strRef>
              <c:f>Sheet1!$I$3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Sheet1!$A$4:$A$49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Sheet1!$I$4:$I$49</c:f>
              <c:numCache>
                <c:formatCode>General</c:formatCode>
                <c:ptCount val="46"/>
                <c:pt idx="36" formatCode="0.0">
                  <c:v>4.0700182877826814</c:v>
                </c:pt>
                <c:pt idx="37" formatCode="0.0">
                  <c:v>4.5280682012377493</c:v>
                </c:pt>
                <c:pt idx="38" formatCode="0.0">
                  <c:v>4.3885885475850985</c:v>
                </c:pt>
                <c:pt idx="39" formatCode="0.0">
                  <c:v>3.6259896144045616</c:v>
                </c:pt>
                <c:pt idx="40" formatCode="0.0">
                  <c:v>2.7566225619819766</c:v>
                </c:pt>
                <c:pt idx="41" formatCode="0.0">
                  <c:v>2.633089568814166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571304"/>
        <c:axId val="307571696"/>
      </c:lineChart>
      <c:catAx>
        <c:axId val="307571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7571696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307571696"/>
        <c:scaling>
          <c:orientation val="minMax"/>
          <c:max val="3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7571304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29946370262231592"/>
          <c:y val="9.0690199810569791E-2"/>
          <c:w val="0.39166441340125124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3.27184394167888E-2"/>
          <c:w val="0.91397849462365865"/>
          <c:h val="0.850571516316344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solidFill>
                  <a:srgbClr val="004687"/>
                </a:solidFill>
              </a:ln>
            </c:spPr>
          </c:dPt>
          <c:cat>
            <c:numRef>
              <c:f>Sheet1!$A$5:$A$9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Sheet1!$B$5:$B$9</c:f>
              <c:numCache>
                <c:formatCode>General</c:formatCode>
                <c:ptCount val="5"/>
                <c:pt idx="0">
                  <c:v>24.7</c:v>
                </c:pt>
                <c:pt idx="1">
                  <c:v>22.6</c:v>
                </c:pt>
                <c:pt idx="2">
                  <c:v>20.6</c:v>
                </c:pt>
                <c:pt idx="3">
                  <c:v>22.1</c:v>
                </c:pt>
                <c:pt idx="4">
                  <c:v>22.5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</c:dPt>
          <c:cat>
            <c:numRef>
              <c:f>Sheet1!$A$5:$A$9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Sheet1!$C$5:$C$9</c:f>
              <c:numCache>
                <c:formatCode>General</c:formatCode>
                <c:ptCount val="5"/>
                <c:pt idx="0">
                  <c:v>11.6</c:v>
                </c:pt>
                <c:pt idx="1">
                  <c:v>10</c:v>
                </c:pt>
                <c:pt idx="2">
                  <c:v>8.6</c:v>
                </c:pt>
                <c:pt idx="3">
                  <c:v>9</c:v>
                </c:pt>
                <c:pt idx="4">
                  <c:v>7.3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Sheet1!$D$4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Sheet1!$A$5:$A$9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Sheet1!$D$5:$D$9</c:f>
              <c:numCache>
                <c:formatCode>General</c:formatCode>
                <c:ptCount val="5"/>
              </c:numCache>
            </c:numRef>
          </c:val>
          <c:smooth val="0"/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Sheet1!$A$5:$A$9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Sheet1!$E$5:$E$9</c:f>
              <c:numCache>
                <c:formatCode>General</c:formatCode>
                <c:ptCount val="5"/>
                <c:pt idx="0">
                  <c:v>33.1</c:v>
                </c:pt>
                <c:pt idx="1">
                  <c:v>34.200000000000003</c:v>
                </c:pt>
                <c:pt idx="2">
                  <c:v>31.7</c:v>
                </c:pt>
                <c:pt idx="3">
                  <c:v>29.9</c:v>
                </c:pt>
                <c:pt idx="4">
                  <c:v>34.1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Sheet1!$A$5:$A$9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Sheet1!$F$5:$F$9</c:f>
              <c:numCache>
                <c:formatCode>General</c:formatCode>
                <c:ptCount val="5"/>
                <c:pt idx="0">
                  <c:v>12.8</c:v>
                </c:pt>
                <c:pt idx="1">
                  <c:v>11.9</c:v>
                </c:pt>
                <c:pt idx="2">
                  <c:v>9.1999999999999993</c:v>
                </c:pt>
                <c:pt idx="3">
                  <c:v>7.9</c:v>
                </c:pt>
                <c:pt idx="4">
                  <c:v>6.4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572088"/>
        <c:axId val="307572480"/>
      </c:lineChart>
      <c:catAx>
        <c:axId val="307572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75724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7572480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7572088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0.47583582000875441"/>
          <c:y val="5.0583070022839967E-2"/>
          <c:w val="0.46102828929260398"/>
          <c:h val="0.15229665921113358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3.27184394167888E-2"/>
          <c:w val="0.91397849462365865"/>
          <c:h val="0.850571516316344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solidFill>
                  <a:srgbClr val="004687"/>
                </a:solidFill>
              </a:ln>
            </c:spPr>
          </c:dPt>
          <c:cat>
            <c:numRef>
              <c:f>Sheet1!$A$5:$A$9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Sheet1!$B$5:$B$9</c:f>
              <c:numCache>
                <c:formatCode>General</c:formatCode>
                <c:ptCount val="5"/>
                <c:pt idx="0">
                  <c:v>17.600000000000001</c:v>
                </c:pt>
                <c:pt idx="1">
                  <c:v>18.7</c:v>
                </c:pt>
                <c:pt idx="2">
                  <c:v>17.399999999999999</c:v>
                </c:pt>
                <c:pt idx="3">
                  <c:v>16.600000000000001</c:v>
                </c:pt>
                <c:pt idx="4">
                  <c:v>20.3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</c:dPt>
          <c:cat>
            <c:numRef>
              <c:f>Sheet1!$A$5:$A$9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Sheet1!$C$5:$C$9</c:f>
              <c:numCache>
                <c:formatCode>General</c:formatCode>
                <c:ptCount val="5"/>
                <c:pt idx="0">
                  <c:v>12.6</c:v>
                </c:pt>
                <c:pt idx="1">
                  <c:v>10.8</c:v>
                </c:pt>
                <c:pt idx="2">
                  <c:v>12.8</c:v>
                </c:pt>
                <c:pt idx="3">
                  <c:v>6.6</c:v>
                </c:pt>
                <c:pt idx="4">
                  <c:v>5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Sheet1!$D$4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Sheet1!$A$5:$A$9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Sheet1!$D$5:$D$9</c:f>
              <c:numCache>
                <c:formatCode>General</c:formatCode>
                <c:ptCount val="5"/>
                <c:pt idx="0">
                  <c:v>17.600000000000001</c:v>
                </c:pt>
                <c:pt idx="1">
                  <c:v>15.7</c:v>
                </c:pt>
                <c:pt idx="2">
                  <c:v>17.100000000000001</c:v>
                </c:pt>
                <c:pt idx="3">
                  <c:v>14.8</c:v>
                </c:pt>
                <c:pt idx="4">
                  <c:v>15.8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Sheet1!$A$5:$A$9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Sheet1!$E$5:$E$9</c:f>
              <c:numCache>
                <c:formatCode>General</c:formatCode>
                <c:ptCount val="5"/>
                <c:pt idx="0">
                  <c:v>6.9</c:v>
                </c:pt>
                <c:pt idx="1">
                  <c:v>5.9</c:v>
                </c:pt>
                <c:pt idx="2">
                  <c:v>7.8</c:v>
                </c:pt>
                <c:pt idx="3">
                  <c:v>5.3</c:v>
                </c:pt>
                <c:pt idx="4">
                  <c:v>5.0999999999999996</c:v>
                </c:pt>
              </c:numCache>
            </c:numRef>
          </c:val>
          <c:smooth val="0"/>
        </c:ser>
        <c:ser>
          <c:idx val="0"/>
          <c:order val="4"/>
          <c:tx>
            <c:strRef>
              <c:f>Sheet1!$F$4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Sheet1!$A$5:$A$9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Sheet1!$F$5:$F$9</c:f>
              <c:numCache>
                <c:formatCode>General</c:formatCode>
                <c:ptCount val="5"/>
                <c:pt idx="0">
                  <c:v>6.9</c:v>
                </c:pt>
                <c:pt idx="1">
                  <c:v>5.9</c:v>
                </c:pt>
                <c:pt idx="2">
                  <c:v>7.8</c:v>
                </c:pt>
                <c:pt idx="3">
                  <c:v>5.3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573264"/>
        <c:axId val="307573656"/>
      </c:lineChart>
      <c:catAx>
        <c:axId val="307573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75736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7573656"/>
        <c:scaling>
          <c:orientation val="minMax"/>
          <c:max val="2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7573264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0.47583582000875441"/>
          <c:y val="5.0583070022839967E-2"/>
          <c:w val="0.46102828929260398"/>
          <c:h val="0.15229665921113358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401352929395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Sheet1!$A$4:$A$12</c:f>
              <c:strCache>
                <c:ptCount val="9"/>
                <c:pt idx="0">
                  <c:v>Storstockholm</c:v>
                </c:pt>
                <c:pt idx="1">
                  <c:v>Storgöteborg</c:v>
                </c:pt>
                <c:pt idx="2">
                  <c:v>Stormalmö</c:v>
                </c:pt>
                <c:pt idx="3">
                  <c:v>Större städer</c:v>
                </c:pt>
                <c:pt idx="4">
                  <c:v>Mellanbygd</c:v>
                </c:pt>
                <c:pt idx="5">
                  <c:v>Tätbygd</c:v>
                </c:pt>
                <c:pt idx="6">
                  <c:v>Glesbygd</c:v>
                </c:pt>
                <c:pt idx="8">
                  <c:v>Riket</c:v>
                </c:pt>
              </c:strCache>
            </c:strRef>
          </c:cat>
          <c:val>
            <c:numRef>
              <c:f>Sheet1!$B$4:$B$12</c:f>
              <c:numCache>
                <c:formatCode>0</c:formatCode>
                <c:ptCount val="9"/>
                <c:pt idx="0">
                  <c:v>4.5195594379035304</c:v>
                </c:pt>
                <c:pt idx="1">
                  <c:v>5.1659125188536903</c:v>
                </c:pt>
                <c:pt idx="2">
                  <c:v>3.6061026352288499</c:v>
                </c:pt>
                <c:pt idx="3">
                  <c:v>6.1536705103322298</c:v>
                </c:pt>
                <c:pt idx="4">
                  <c:v>6.6185938707185201</c:v>
                </c:pt>
                <c:pt idx="5">
                  <c:v>7.6642335766423404</c:v>
                </c:pt>
                <c:pt idx="6">
                  <c:v>11.335403726708099</c:v>
                </c:pt>
                <c:pt idx="8">
                  <c:v>6</c:v>
                </c:pt>
              </c:numCache>
            </c:numRef>
          </c:val>
        </c:ser>
        <c:ser>
          <c:idx val="4"/>
          <c:order val="1"/>
          <c:tx>
            <c:strRef>
              <c:f>Sheet1!$C$3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Sheet1!$A$4:$A$12</c:f>
              <c:strCache>
                <c:ptCount val="9"/>
                <c:pt idx="0">
                  <c:v>Storstockholm</c:v>
                </c:pt>
                <c:pt idx="1">
                  <c:v>Storgöteborg</c:v>
                </c:pt>
                <c:pt idx="2">
                  <c:v>Stormalmö</c:v>
                </c:pt>
                <c:pt idx="3">
                  <c:v>Större städer</c:v>
                </c:pt>
                <c:pt idx="4">
                  <c:v>Mellanbygd</c:v>
                </c:pt>
                <c:pt idx="5">
                  <c:v>Tätbygd</c:v>
                </c:pt>
                <c:pt idx="6">
                  <c:v>Glesbygd</c:v>
                </c:pt>
                <c:pt idx="8">
                  <c:v>Riket</c:v>
                </c:pt>
              </c:strCache>
            </c:strRef>
          </c:cat>
          <c:val>
            <c:numRef>
              <c:f>Sheet1!$C$4:$C$12</c:f>
              <c:numCache>
                <c:formatCode>0</c:formatCode>
                <c:ptCount val="9"/>
                <c:pt idx="0">
                  <c:v>10.3359776014932</c:v>
                </c:pt>
                <c:pt idx="1">
                  <c:v>12.4939932724652</c:v>
                </c:pt>
                <c:pt idx="2">
                  <c:v>9.4637223974763405</c:v>
                </c:pt>
                <c:pt idx="3">
                  <c:v>13.1276467029643</c:v>
                </c:pt>
                <c:pt idx="4">
                  <c:v>15.2633602460592</c:v>
                </c:pt>
                <c:pt idx="5">
                  <c:v>20.479520479520499</c:v>
                </c:pt>
                <c:pt idx="6">
                  <c:v>24.9592169657423</c:v>
                </c:pt>
                <c:pt idx="8">
                  <c:v>13.2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307575224"/>
        <c:axId val="309361496"/>
      </c:barChart>
      <c:catAx>
        <c:axId val="307575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rgbClr val="004687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093614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9361496"/>
        <c:scaling>
          <c:orientation val="minMax"/>
          <c:max val="3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7575224"/>
        <c:crosses val="autoZero"/>
        <c:crossBetween val="between"/>
        <c:majorUnit val="10"/>
        <c:minorUnit val="10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0070586600622822"/>
          <c:y val="7.8101293622636805E-2"/>
          <c:w val="0.5705199906970212"/>
          <c:h val="7.1157135233036517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401352929395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Sheet1!$A$4:$A$26</c:f>
              <c:strCache>
                <c:ptCount val="23"/>
                <c:pt idx="0">
                  <c:v>Gävleborg</c:v>
                </c:pt>
                <c:pt idx="1">
                  <c:v>Örebro</c:v>
                </c:pt>
                <c:pt idx="2">
                  <c:v>Norrbotten</c:v>
                </c:pt>
                <c:pt idx="3">
                  <c:v>Östergötland</c:v>
                </c:pt>
                <c:pt idx="4">
                  <c:v>Halland</c:v>
                </c:pt>
                <c:pt idx="5">
                  <c:v>Kalmar</c:v>
                </c:pt>
                <c:pt idx="6">
                  <c:v>Dalarna</c:v>
                </c:pt>
                <c:pt idx="7">
                  <c:v>Kronoberg</c:v>
                </c:pt>
                <c:pt idx="8">
                  <c:v>Västerbotten</c:v>
                </c:pt>
                <c:pt idx="9">
                  <c:v>Södermanland</c:v>
                </c:pt>
                <c:pt idx="10">
                  <c:v>Jönköping</c:v>
                </c:pt>
                <c:pt idx="11">
                  <c:v>Jämtland</c:v>
                </c:pt>
                <c:pt idx="12">
                  <c:v>Gotland</c:v>
                </c:pt>
                <c:pt idx="13">
                  <c:v>Västmanland</c:v>
                </c:pt>
                <c:pt idx="14">
                  <c:v>Västernorrland</c:v>
                </c:pt>
                <c:pt idx="15">
                  <c:v>Blekinge</c:v>
                </c:pt>
                <c:pt idx="16">
                  <c:v>Västra Götaland</c:v>
                </c:pt>
                <c:pt idx="17">
                  <c:v>Värmland</c:v>
                </c:pt>
                <c:pt idx="18">
                  <c:v>Skåne</c:v>
                </c:pt>
                <c:pt idx="19">
                  <c:v>Uppsala</c:v>
                </c:pt>
                <c:pt idx="20">
                  <c:v>Stockholm</c:v>
                </c:pt>
                <c:pt idx="22">
                  <c:v>Riket</c:v>
                </c:pt>
              </c:strCache>
            </c:strRef>
          </c:cat>
          <c:val>
            <c:numRef>
              <c:f>Sheet1!$B$4:$B$26</c:f>
              <c:numCache>
                <c:formatCode>0</c:formatCode>
                <c:ptCount val="23"/>
                <c:pt idx="0">
                  <c:v>3.7</c:v>
                </c:pt>
                <c:pt idx="1">
                  <c:v>4.4000000000000004</c:v>
                </c:pt>
                <c:pt idx="2">
                  <c:v>2.6</c:v>
                </c:pt>
                <c:pt idx="3">
                  <c:v>5.0999999999999996</c:v>
                </c:pt>
                <c:pt idx="4">
                  <c:v>4.2</c:v>
                </c:pt>
                <c:pt idx="5">
                  <c:v>3.2</c:v>
                </c:pt>
                <c:pt idx="6">
                  <c:v>4.4000000000000004</c:v>
                </c:pt>
                <c:pt idx="7">
                  <c:v>5</c:v>
                </c:pt>
                <c:pt idx="8">
                  <c:v>3.7</c:v>
                </c:pt>
                <c:pt idx="9">
                  <c:v>4.8</c:v>
                </c:pt>
                <c:pt idx="10">
                  <c:v>3.8</c:v>
                </c:pt>
                <c:pt idx="11">
                  <c:v>4.0999999999999996</c:v>
                </c:pt>
                <c:pt idx="12">
                  <c:v>4.4000000000000004</c:v>
                </c:pt>
                <c:pt idx="13">
                  <c:v>4.2</c:v>
                </c:pt>
                <c:pt idx="14">
                  <c:v>4.2</c:v>
                </c:pt>
                <c:pt idx="15">
                  <c:v>5.3</c:v>
                </c:pt>
                <c:pt idx="16">
                  <c:v>5.4</c:v>
                </c:pt>
                <c:pt idx="17">
                  <c:v>2.8</c:v>
                </c:pt>
                <c:pt idx="18">
                  <c:v>6.8</c:v>
                </c:pt>
                <c:pt idx="19">
                  <c:v>4.3</c:v>
                </c:pt>
                <c:pt idx="20">
                  <c:v>7.2</c:v>
                </c:pt>
                <c:pt idx="22">
                  <c:v>5.4</c:v>
                </c:pt>
              </c:numCache>
            </c:numRef>
          </c:val>
        </c:ser>
        <c:ser>
          <c:idx val="4"/>
          <c:order val="1"/>
          <c:tx>
            <c:strRef>
              <c:f>Sheet1!$C$3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Sheet1!$A$4:$A$26</c:f>
              <c:strCache>
                <c:ptCount val="23"/>
                <c:pt idx="0">
                  <c:v>Gävleborg</c:v>
                </c:pt>
                <c:pt idx="1">
                  <c:v>Örebro</c:v>
                </c:pt>
                <c:pt idx="2">
                  <c:v>Norrbotten</c:v>
                </c:pt>
                <c:pt idx="3">
                  <c:v>Östergötland</c:v>
                </c:pt>
                <c:pt idx="4">
                  <c:v>Halland</c:v>
                </c:pt>
                <c:pt idx="5">
                  <c:v>Kalmar</c:v>
                </c:pt>
                <c:pt idx="6">
                  <c:v>Dalarna</c:v>
                </c:pt>
                <c:pt idx="7">
                  <c:v>Kronoberg</c:v>
                </c:pt>
                <c:pt idx="8">
                  <c:v>Västerbotten</c:v>
                </c:pt>
                <c:pt idx="9">
                  <c:v>Södermanland</c:v>
                </c:pt>
                <c:pt idx="10">
                  <c:v>Jönköping</c:v>
                </c:pt>
                <c:pt idx="11">
                  <c:v>Jämtland</c:v>
                </c:pt>
                <c:pt idx="12">
                  <c:v>Gotland</c:v>
                </c:pt>
                <c:pt idx="13">
                  <c:v>Västmanland</c:v>
                </c:pt>
                <c:pt idx="14">
                  <c:v>Västernorrland</c:v>
                </c:pt>
                <c:pt idx="15">
                  <c:v>Blekinge</c:v>
                </c:pt>
                <c:pt idx="16">
                  <c:v>Västra Götaland</c:v>
                </c:pt>
                <c:pt idx="17">
                  <c:v>Värmland</c:v>
                </c:pt>
                <c:pt idx="18">
                  <c:v>Skåne</c:v>
                </c:pt>
                <c:pt idx="19">
                  <c:v>Uppsala</c:v>
                </c:pt>
                <c:pt idx="20">
                  <c:v>Stockholm</c:v>
                </c:pt>
                <c:pt idx="22">
                  <c:v>Riket</c:v>
                </c:pt>
              </c:strCache>
            </c:strRef>
          </c:cat>
          <c:val>
            <c:numRef>
              <c:f>Sheet1!$C$4:$C$26</c:f>
              <c:numCache>
                <c:formatCode>0.0</c:formatCode>
                <c:ptCount val="23"/>
                <c:pt idx="0">
                  <c:v>5.9</c:v>
                </c:pt>
                <c:pt idx="1">
                  <c:v>6.2</c:v>
                </c:pt>
                <c:pt idx="2">
                  <c:v>7.5</c:v>
                </c:pt>
                <c:pt idx="3" formatCode="0">
                  <c:v>8.6</c:v>
                </c:pt>
                <c:pt idx="4" formatCode="0">
                  <c:v>9.1</c:v>
                </c:pt>
                <c:pt idx="5" formatCode="0">
                  <c:v>9.4</c:v>
                </c:pt>
                <c:pt idx="6" formatCode="0">
                  <c:v>9.6</c:v>
                </c:pt>
                <c:pt idx="7" formatCode="0">
                  <c:v>9.6</c:v>
                </c:pt>
                <c:pt idx="8" formatCode="0">
                  <c:v>9.6999999999999993</c:v>
                </c:pt>
                <c:pt idx="9" formatCode="0">
                  <c:v>9.9</c:v>
                </c:pt>
                <c:pt idx="10" formatCode="0">
                  <c:v>10.4</c:v>
                </c:pt>
                <c:pt idx="11" formatCode="0">
                  <c:v>10.6</c:v>
                </c:pt>
                <c:pt idx="12" formatCode="0">
                  <c:v>11</c:v>
                </c:pt>
                <c:pt idx="13" formatCode="0">
                  <c:v>11</c:v>
                </c:pt>
                <c:pt idx="14" formatCode="0">
                  <c:v>11.2</c:v>
                </c:pt>
                <c:pt idx="15" formatCode="0">
                  <c:v>11.3</c:v>
                </c:pt>
                <c:pt idx="16" formatCode="0">
                  <c:v>11.3</c:v>
                </c:pt>
                <c:pt idx="17" formatCode="0">
                  <c:v>11.7</c:v>
                </c:pt>
                <c:pt idx="18" formatCode="0">
                  <c:v>13.1</c:v>
                </c:pt>
                <c:pt idx="19" formatCode="0">
                  <c:v>13.3</c:v>
                </c:pt>
                <c:pt idx="20" formatCode="0">
                  <c:v>16.8</c:v>
                </c:pt>
                <c:pt idx="22" formatCode="0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309360712"/>
        <c:axId val="269629080"/>
      </c:barChart>
      <c:catAx>
        <c:axId val="309360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rgbClr val="004687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696290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9629080"/>
        <c:scaling>
          <c:orientation val="minMax"/>
          <c:max val="2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9360712"/>
        <c:crosses val="autoZero"/>
        <c:crossBetween val="between"/>
        <c:majorUnit val="5"/>
        <c:minorUnit val="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0070586600622822"/>
          <c:y val="7.8101293622636805E-2"/>
          <c:w val="0.5705199906970212"/>
          <c:h val="7.1157135233036517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585640991903127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Nöjd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Sheet1!$B$3:$M$4</c:f>
              <c:multiLvlStrCache>
                <c:ptCount val="12"/>
                <c:lvl>
                  <c:pt idx="0">
                    <c:v>Ekonomi</c:v>
                  </c:pt>
                  <c:pt idx="1">
                    <c:v>Hälsa</c:v>
                  </c:pt>
                  <c:pt idx="2">
                    <c:v>Sig själv</c:v>
                  </c:pt>
                  <c:pt idx="3">
                    <c:v>Ekonomi</c:v>
                  </c:pt>
                  <c:pt idx="4">
                    <c:v>Hälsa</c:v>
                  </c:pt>
                  <c:pt idx="5">
                    <c:v>Sig själv</c:v>
                  </c:pt>
                  <c:pt idx="6">
                    <c:v>Ekonomi</c:v>
                  </c:pt>
                  <c:pt idx="7">
                    <c:v>Hälsa</c:v>
                  </c:pt>
                  <c:pt idx="8">
                    <c:v>Sig själv</c:v>
                  </c:pt>
                  <c:pt idx="9">
                    <c:v>Ekonomi</c:v>
                  </c:pt>
                  <c:pt idx="10">
                    <c:v>Hälsa</c:v>
                  </c:pt>
                  <c:pt idx="11">
                    <c:v>Sig själv</c:v>
                  </c:pt>
                </c:lvl>
                <c:lvl>
                  <c:pt idx="0">
                    <c:v>Pojkar</c:v>
                  </c:pt>
                  <c:pt idx="3">
                    <c:v>Flickor</c:v>
                  </c:pt>
                  <c:pt idx="6">
                    <c:v>Pojkar</c:v>
                  </c:pt>
                  <c:pt idx="9">
                    <c:v>Flickor</c:v>
                  </c:pt>
                </c:lvl>
              </c:multiLvlStrCache>
            </c:multiLvlStrRef>
          </c:cat>
          <c:val>
            <c:numRef>
              <c:f>Sheet1!$B$5:$M$5</c:f>
              <c:numCache>
                <c:formatCode>0</c:formatCode>
                <c:ptCount val="12"/>
                <c:pt idx="0">
                  <c:v>84.431320415953053</c:v>
                </c:pt>
                <c:pt idx="1">
                  <c:v>85.049522671966599</c:v>
                </c:pt>
                <c:pt idx="2">
                  <c:v>82.135474521537432</c:v>
                </c:pt>
                <c:pt idx="3">
                  <c:v>78.432940329334684</c:v>
                </c:pt>
                <c:pt idx="4">
                  <c:v>67.572347193539002</c:v>
                </c:pt>
                <c:pt idx="5">
                  <c:v>58.062466263278658</c:v>
                </c:pt>
                <c:pt idx="6">
                  <c:v>82.416175206210937</c:v>
                </c:pt>
                <c:pt idx="7">
                  <c:v>77.073342046460368</c:v>
                </c:pt>
                <c:pt idx="8">
                  <c:v>75.748226395253283</c:v>
                </c:pt>
                <c:pt idx="9">
                  <c:v>78.664956579825855</c:v>
                </c:pt>
                <c:pt idx="10">
                  <c:v>66.403874835570917</c:v>
                </c:pt>
                <c:pt idx="11">
                  <c:v>60.384941464136745</c:v>
                </c:pt>
              </c:numCache>
            </c:numRef>
          </c:val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Missnöjd/ Varken nöjd eller missnöjd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Sheet1!$B$3:$M$4</c:f>
              <c:multiLvlStrCache>
                <c:ptCount val="12"/>
                <c:lvl>
                  <c:pt idx="0">
                    <c:v>Ekonomi</c:v>
                  </c:pt>
                  <c:pt idx="1">
                    <c:v>Hälsa</c:v>
                  </c:pt>
                  <c:pt idx="2">
                    <c:v>Sig själv</c:v>
                  </c:pt>
                  <c:pt idx="3">
                    <c:v>Ekonomi</c:v>
                  </c:pt>
                  <c:pt idx="4">
                    <c:v>Hälsa</c:v>
                  </c:pt>
                  <c:pt idx="5">
                    <c:v>Sig själv</c:v>
                  </c:pt>
                  <c:pt idx="6">
                    <c:v>Ekonomi</c:v>
                  </c:pt>
                  <c:pt idx="7">
                    <c:v>Hälsa</c:v>
                  </c:pt>
                  <c:pt idx="8">
                    <c:v>Sig själv</c:v>
                  </c:pt>
                  <c:pt idx="9">
                    <c:v>Ekonomi</c:v>
                  </c:pt>
                  <c:pt idx="10">
                    <c:v>Hälsa</c:v>
                  </c:pt>
                  <c:pt idx="11">
                    <c:v>Sig själv</c:v>
                  </c:pt>
                </c:lvl>
                <c:lvl>
                  <c:pt idx="0">
                    <c:v>Pojkar</c:v>
                  </c:pt>
                  <c:pt idx="3">
                    <c:v>Flickor</c:v>
                  </c:pt>
                  <c:pt idx="6">
                    <c:v>Pojkar</c:v>
                  </c:pt>
                  <c:pt idx="9">
                    <c:v>Flickor</c:v>
                  </c:pt>
                </c:lvl>
              </c:multiLvlStrCache>
            </c:multiLvlStrRef>
          </c:cat>
          <c:val>
            <c:numRef>
              <c:f>Sheet1!$B$6:$M$6</c:f>
              <c:numCache>
                <c:formatCode>0</c:formatCode>
                <c:ptCount val="12"/>
                <c:pt idx="0">
                  <c:v>14.685114</c:v>
                </c:pt>
                <c:pt idx="1">
                  <c:v>13.958373</c:v>
                </c:pt>
                <c:pt idx="2">
                  <c:v>16.481255999999998</c:v>
                </c:pt>
                <c:pt idx="3">
                  <c:v>20.703961</c:v>
                </c:pt>
                <c:pt idx="4">
                  <c:v>31.420221999999999</c:v>
                </c:pt>
                <c:pt idx="5">
                  <c:v>40.679485</c:v>
                </c:pt>
                <c:pt idx="6">
                  <c:v>17.106385</c:v>
                </c:pt>
                <c:pt idx="7">
                  <c:v>22.316026999999998</c:v>
                </c:pt>
                <c:pt idx="8">
                  <c:v>22.863897999999999</c:v>
                </c:pt>
                <c:pt idx="9">
                  <c:v>21.209102000000001</c:v>
                </c:pt>
                <c:pt idx="10">
                  <c:v>33.064995000000003</c:v>
                </c:pt>
                <c:pt idx="11">
                  <c:v>38.920492000000003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311754728"/>
        <c:axId val="311755120"/>
      </c:barChart>
      <c:catAx>
        <c:axId val="311754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11755120"/>
        <c:crosses val="autoZero"/>
        <c:auto val="1"/>
        <c:lblAlgn val="ctr"/>
        <c:lblOffset val="100"/>
        <c:tickMarkSkip val="3"/>
        <c:noMultiLvlLbl val="0"/>
      </c:catAx>
      <c:valAx>
        <c:axId val="311755120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1754728"/>
        <c:crosses val="autoZero"/>
        <c:crossBetween val="between"/>
        <c:majorUnit val="25"/>
        <c:min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2681855057797488"/>
          <c:y val="5.5341445442174002E-2"/>
          <c:w val="0.64858657472587833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0.33841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91" y="222840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0.12964</cdr:x>
      <cdr:y>0.76007</cdr:y>
    </cdr:from>
    <cdr:to>
      <cdr:x>0.16532</cdr:x>
      <cdr:y>0.79123</cdr:y>
    </cdr:to>
    <cdr:sp macro="" textlink="">
      <cdr:nvSpPr>
        <cdr:cNvPr id="2" name="Rak 1"/>
        <cdr:cNvSpPr/>
      </cdr:nvSpPr>
      <cdr:spPr>
        <a:xfrm xmlns:a="http://schemas.openxmlformats.org/drawingml/2006/main">
          <a:off x="1046490" y="3512433"/>
          <a:ext cx="288032" cy="14401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BEBC00"/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sv-SE"/>
        </a:p>
      </cdr:txBody>
    </cdr:sp>
  </cdr:relSizeAnchor>
  <cdr:relSizeAnchor xmlns:cdr="http://schemas.openxmlformats.org/drawingml/2006/chartDrawing">
    <cdr:from>
      <cdr:x>0.12072</cdr:x>
      <cdr:y>0.40761</cdr:y>
    </cdr:from>
    <cdr:to>
      <cdr:x>0.15907</cdr:x>
      <cdr:y>0.42319</cdr:y>
    </cdr:to>
    <cdr:sp macro="" textlink="">
      <cdr:nvSpPr>
        <cdr:cNvPr id="3" name="Rak 2"/>
        <cdr:cNvSpPr/>
      </cdr:nvSpPr>
      <cdr:spPr>
        <a:xfrm xmlns:a="http://schemas.openxmlformats.org/drawingml/2006/main">
          <a:off x="974482" y="1883639"/>
          <a:ext cx="309580" cy="71999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004687"/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sv-SE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0.33841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91" y="222840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Åk 9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0.07582</cdr:x>
      <cdr:y>0.05134</cdr:y>
    </cdr:from>
    <cdr:to>
      <cdr:x>0.31125</cdr:x>
      <cdr:y>0.13976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301465" y="196597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0.65932</cdr:x>
      <cdr:y>0.91008</cdr:y>
    </cdr:from>
    <cdr:to>
      <cdr:x>0.87051</cdr:x>
      <cdr:y>0.98466</cdr:y>
    </cdr:to>
    <cdr:sp macro="" textlink="">
      <cdr:nvSpPr>
        <cdr:cNvPr id="2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295532" y="4703312"/>
          <a:ext cx="1696298" cy="3854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itchFamily="34" charset="0"/>
              <a:cs typeface="Arial" charset="0"/>
            </a:rPr>
            <a:t>Gymnasiets år 2</a:t>
          </a:r>
          <a:endParaRPr lang="sv-SE" sz="1800" dirty="0">
            <a:latin typeface="Gill Sans MT" pitchFamily="34" charset="0"/>
            <a:cs typeface="Arial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9837" cy="497126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29762" y="1"/>
            <a:ext cx="2929837" cy="497126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2016-12-13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43662"/>
            <a:ext cx="2929837" cy="497126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29762" y="9443662"/>
            <a:ext cx="2929837" cy="497126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29762" y="9443662"/>
            <a:ext cx="2929837" cy="4971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1470-0F1D-480A-B215-F6E4D476D00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64301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8FE6FC-6F78-4B61-A90D-C5A9466AEAC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52896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30152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14160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90029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264166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64591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4101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9870366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92017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03931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158980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32945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9224204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079631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513212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31060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301038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727567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598397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152339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312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5219610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7079194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811345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03832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3229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166744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</a:t>
            </a:r>
            <a:r>
              <a:rPr lang="sv-SE" sz="1000" b="1" dirty="0" smtClean="0">
                <a:latin typeface="Gill Sans MT" pitchFamily="34" charset="0"/>
              </a:rPr>
              <a:t>Skolelevers drogvanor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sp>
        <p:nvSpPr>
          <p:cNvPr id="5" name="textruta 4"/>
          <p:cNvSpPr txBox="1"/>
          <p:nvPr userDrawn="1"/>
        </p:nvSpPr>
        <p:spPr>
          <a:xfrm>
            <a:off x="8118082" y="6529352"/>
            <a:ext cx="86113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Gill Sans MT" pitchFamily="34" charset="0"/>
              </a:rPr>
              <a:t>Källa: CAN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180690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</a:t>
            </a:r>
            <a:r>
              <a:rPr lang="sv-SE" sz="1000" b="1" dirty="0" smtClean="0">
                <a:latin typeface="Gill Sans MT" pitchFamily="34" charset="0"/>
              </a:rPr>
              <a:t>Skolelevers drogvanor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2016-12-13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28596" y="676275"/>
            <a:ext cx="8501122" cy="7725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Skolelevers drogvanor</a:t>
            </a:r>
          </a:p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2016</a:t>
            </a: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3200" b="1">
                <a:latin typeface="Gill Sans MT" pitchFamily="34" charset="0"/>
              </a:rPr>
              <a:t>Diagram </a:t>
            </a:r>
            <a:r>
              <a:rPr lang="sv-SE" sz="3200" b="1" smtClean="0">
                <a:latin typeface="Gill Sans MT" pitchFamily="34" charset="0"/>
              </a:rPr>
              <a:t>1–24</a:t>
            </a:r>
            <a:endParaRPr lang="sv-SE" sz="32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400" u="sng" dirty="0" smtClean="0">
                <a:latin typeface="Gill Sans MT" pitchFamily="34" charset="0"/>
              </a:rPr>
              <a:t>Det är tillåtet att</a:t>
            </a:r>
            <a:r>
              <a:rPr lang="sv-SE" sz="2400" dirty="0" smtClean="0">
                <a:latin typeface="Gill Sans MT" pitchFamily="34" charset="0"/>
              </a:rPr>
              <a:t> spara en kopia av bilderna och använda valfritt antal i egna presentationer.</a:t>
            </a: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400" u="sng" dirty="0" smtClean="0">
                <a:latin typeface="Gill Sans MT" pitchFamily="34" charset="0"/>
              </a:rPr>
              <a:t>Det är inte tillåtet att</a:t>
            </a:r>
            <a:r>
              <a:rPr lang="sv-SE" sz="2400" b="1" dirty="0" smtClean="0">
                <a:latin typeface="Gill Sans MT" pitchFamily="34" charset="0"/>
              </a:rPr>
              <a:t> </a:t>
            </a:r>
            <a:r>
              <a:rPr lang="sv-SE" sz="2400" dirty="0" smtClean="0">
                <a:latin typeface="Gill Sans MT" pitchFamily="34" charset="0"/>
              </a:rPr>
              <a:t>på något sätt förändra bilderna om CAN:s logotyp finns med och därmed uppfattas som avsändare.</a:t>
            </a: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214313"/>
            <a:ext cx="8329612" cy="1011237"/>
          </a:xfrm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alkoholkonsumenter i årskurs 9 och gymnasiets år 2, efter kön. 1971–2016.</a:t>
            </a:r>
          </a:p>
        </p:txBody>
      </p:sp>
      <p:graphicFrame>
        <p:nvGraphicFramePr>
          <p:cNvPr id="7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23704144"/>
              </p:ext>
            </p:extLst>
          </p:nvPr>
        </p:nvGraphicFramePr>
        <p:xfrm>
          <a:off x="500063" y="1357298"/>
          <a:ext cx="8143875" cy="480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1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274638"/>
            <a:ext cx="8208912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Beräknad genomsnittlig årskonsumtion i liter ren alkohol (100 %) i årskurs 9 och gymnasiets år 2, efter kön. 1977–2016. </a:t>
            </a:r>
            <a:r>
              <a:rPr lang="sv-SE" sz="2000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(1977–1989 avser skattade värden).</a:t>
            </a:r>
          </a:p>
        </p:txBody>
      </p:sp>
      <p:graphicFrame>
        <p:nvGraphicFramePr>
          <p:cNvPr id="10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10408093"/>
              </p:ext>
            </p:extLst>
          </p:nvPr>
        </p:nvGraphicFramePr>
        <p:xfrm>
          <a:off x="571472" y="1601788"/>
          <a:ext cx="8143932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467544" y="1340768"/>
            <a:ext cx="15554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Liter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5126" name="Freeform 8"/>
          <p:cNvSpPr>
            <a:spLocks/>
          </p:cNvSpPr>
          <p:nvPr/>
        </p:nvSpPr>
        <p:spPr bwMode="auto">
          <a:xfrm>
            <a:off x="1977280" y="4661682"/>
            <a:ext cx="748802" cy="72008"/>
          </a:xfrm>
          <a:custGeom>
            <a:avLst/>
            <a:gdLst>
              <a:gd name="T0" fmla="*/ 0 w 627"/>
              <a:gd name="T1" fmla="*/ 0 h 84"/>
              <a:gd name="T2" fmla="*/ 2147483647 w 627"/>
              <a:gd name="T3" fmla="*/ 2147483647 h 84"/>
              <a:gd name="T4" fmla="*/ 0 60000 65536"/>
              <a:gd name="T5" fmla="*/ 0 60000 65536"/>
              <a:gd name="T6" fmla="*/ 0 w 627"/>
              <a:gd name="T7" fmla="*/ 0 h 84"/>
              <a:gd name="T8" fmla="*/ 627 w 627"/>
              <a:gd name="T9" fmla="*/ 84 h 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84">
                <a:moveTo>
                  <a:pt x="0" y="0"/>
                </a:moveTo>
                <a:lnTo>
                  <a:pt x="627" y="84"/>
                </a:lnTo>
              </a:path>
            </a:pathLst>
          </a:custGeom>
          <a:noFill/>
          <a:ln w="38100">
            <a:solidFill>
              <a:srgbClr val="004687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7" name="Freeform 9"/>
          <p:cNvSpPr>
            <a:spLocks/>
          </p:cNvSpPr>
          <p:nvPr/>
        </p:nvSpPr>
        <p:spPr bwMode="auto">
          <a:xfrm rot="652340" flipV="1">
            <a:off x="1996159" y="5027153"/>
            <a:ext cx="763144" cy="45719"/>
          </a:xfrm>
          <a:custGeom>
            <a:avLst/>
            <a:gdLst>
              <a:gd name="T0" fmla="*/ 0 w 627"/>
              <a:gd name="T1" fmla="*/ 0 h 126"/>
              <a:gd name="T2" fmla="*/ 2147483647 w 627"/>
              <a:gd name="T3" fmla="*/ 2147483647 h 126"/>
              <a:gd name="T4" fmla="*/ 0 60000 65536"/>
              <a:gd name="T5" fmla="*/ 0 60000 65536"/>
              <a:gd name="T6" fmla="*/ 0 w 627"/>
              <a:gd name="T7" fmla="*/ 0 h 126"/>
              <a:gd name="T8" fmla="*/ 627 w 627"/>
              <a:gd name="T9" fmla="*/ 126 h 1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126">
                <a:moveTo>
                  <a:pt x="0" y="0"/>
                </a:moveTo>
                <a:lnTo>
                  <a:pt x="627" y="126"/>
                </a:lnTo>
              </a:path>
            </a:pathLst>
          </a:custGeom>
          <a:noFill/>
          <a:ln w="38100">
            <a:solidFill>
              <a:srgbClr val="BEBC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9" name="Text Box 15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som druckit hemtillverkad sprit (”hembränt”) respektive smuggelsprit under de senaste 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12 månaderna, efter kön. 1991–2016.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19556528"/>
              </p:ext>
            </p:extLst>
          </p:nvPr>
        </p:nvGraphicFramePr>
        <p:xfrm>
          <a:off x="428596" y="1357299"/>
          <a:ext cx="8175852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3</a:t>
            </a:r>
            <a:r>
              <a:rPr lang="sv-SE" sz="1200" dirty="0" smtClean="0">
                <a:latin typeface="Gill Sans MT" pitchFamily="34" charset="0"/>
              </a:rPr>
              <a:t>a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23528" y="1340768"/>
            <a:ext cx="10223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>
                <a:latin typeface="Gill Sans MT" pitchFamily="34" charset="0"/>
              </a:rPr>
              <a:t>Procent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gymnasiets år 2 som druckit hemtillverkad sprit (”hembränt”) respektive smuggelsprit under de senaste 12 månaderna, efter kön. 2004–2016.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91429434"/>
              </p:ext>
            </p:extLst>
          </p:nvPr>
        </p:nvGraphicFramePr>
        <p:xfrm>
          <a:off x="428596" y="1357299"/>
          <a:ext cx="828680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3</a:t>
            </a:r>
            <a:r>
              <a:rPr lang="sv-SE" sz="1200" dirty="0" smtClean="0">
                <a:latin typeface="Gill Sans MT" pitchFamily="34" charset="0"/>
              </a:rPr>
              <a:t>b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23528" y="1340768"/>
            <a:ext cx="10223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>
                <a:latin typeface="Gill Sans MT" pitchFamily="34" charset="0"/>
              </a:rPr>
              <a:t>Procent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som varit berusad av alkohol resp. druckit ett glas alkohol vid 13 års ålder eller tidigare.  1989–2016.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8665504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4</a:t>
            </a:r>
          </a:p>
        </p:txBody>
      </p:sp>
    </p:spTree>
    <p:extLst>
      <p:ext uri="{BB962C8B-B14F-4D97-AF65-F5344CB8AC3E}">
        <p14:creationId xmlns:p14="http://schemas.microsoft.com/office/powerpoint/2010/main" val="283226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Problemindex för elever i årskurs 9 och gymnasiets år 2, fördelning efter kön. År 2000 är basår för årskurs 9 och 2004 är basår för gymnasiets år 2.  2000–2016.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93918779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Indexvärde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5</a:t>
            </a:r>
          </a:p>
        </p:txBody>
      </p:sp>
    </p:spTree>
    <p:extLst>
      <p:ext uri="{BB962C8B-B14F-4D97-AF65-F5344CB8AC3E}">
        <p14:creationId xmlns:p14="http://schemas.microsoft.com/office/powerpoint/2010/main" val="242487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rökare i årskurs 9 och gymnasiets år 2.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Procentuell fördelning efter kön. 1974–2016.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71705876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6</a:t>
            </a:r>
            <a:r>
              <a:rPr lang="sv-SE" sz="1200" dirty="0" smtClean="0">
                <a:latin typeface="Gill Sans MT" pitchFamily="34" charset="0"/>
              </a:rPr>
              <a:t>a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62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rökare i 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Frekventa (dagliga/nästan dagliga rökare) samt rökare totalt (frekventa plus sporadiska). 2000–2016.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79735231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360764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179074" y="1484784"/>
            <a:ext cx="6993326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	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Pojkar, frekventa rökare	       Pojkar,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rökare totalt</a:t>
            </a:r>
            <a:endParaRPr lang="sv-SE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Flickor, frekventa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rökare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       Flickor,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rökare totalt 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1547664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1547664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716016" y="1691033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4716016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ruta 2"/>
          <p:cNvSpPr txBox="1"/>
          <p:nvPr/>
        </p:nvSpPr>
        <p:spPr>
          <a:xfrm>
            <a:off x="863588" y="242770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Åk 9</a:t>
            </a:r>
            <a:endParaRPr lang="sv-SE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6b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99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snusare i årskurs 9 och gymnasiets år 2.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Procentuell fördelning efter kön. 1974–2016.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37910645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4407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7</a:t>
            </a:r>
            <a:r>
              <a:rPr lang="sv-SE" sz="1200" dirty="0" smtClean="0">
                <a:latin typeface="Gill Sans MT" pitchFamily="34" charset="0"/>
              </a:rPr>
              <a:t>a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snusare i 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Frekventa (dagliga/nästan dagliga snusare) samt snusare totalt (frekventa plus sporadiska). 2000–2016.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9618503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365326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179074" y="1484784"/>
            <a:ext cx="6993326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	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Pojkar, frekventa snusare	       Pojkar,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snusare totalt</a:t>
            </a:r>
            <a:endParaRPr lang="sv-SE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Flickor, frekventa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snusare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       Flickor,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snusare totalt 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1547664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1547664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716016" y="1691033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4716016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ruta 2"/>
          <p:cNvSpPr txBox="1"/>
          <p:nvPr/>
        </p:nvSpPr>
        <p:spPr>
          <a:xfrm>
            <a:off x="863588" y="242770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Åk 9</a:t>
            </a:r>
            <a:endParaRPr lang="sv-SE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7</a:t>
            </a:r>
            <a:r>
              <a:rPr lang="sv-SE" sz="1200" dirty="0" smtClean="0">
                <a:latin typeface="Gill Sans MT" pitchFamily="34" charset="0"/>
              </a:rPr>
              <a:t>b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06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tobakskonsumenter i </a:t>
            </a:r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Frekventa (dagliga/nästan dagliga tobakskonsumenter) samt tobakskonsumenter totalt (frekventa plus sporadiska).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2002–2016.</a:t>
            </a:r>
            <a:endParaRPr lang="sv-SE" sz="22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86818099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495890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179074" y="1484784"/>
            <a:ext cx="6993326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   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Pojkar, frekventa tobakskons. 	        Pojkar, tobakskons. totalt</a:t>
            </a: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 Flickor, frekventa tobakskons.          Flickor, tobakskons. totalt </a:t>
            </a:r>
            <a:endParaRPr lang="sv-SE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4" name="Rak 3"/>
          <p:cNvCxnSpPr/>
          <p:nvPr/>
        </p:nvCxnSpPr>
        <p:spPr>
          <a:xfrm>
            <a:off x="1547664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1547664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932040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4932040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8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52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e-cigaretter någon gång. 2016.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75180823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41204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rökt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vattenpipa någon gång. 2016.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72770197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10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04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som använt narkotika någon gång, efter kön. 1971–2016.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07220156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14282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11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754" y="400968"/>
            <a:ext cx="90010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uppgett att de använt narkotika de senaste 30 dagarna (endast 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cannabis 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1989–1997) resp. fler än 20 gånger.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1989–2016.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99725553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14282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86800" y="50800"/>
            <a:ext cx="4556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8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Erfarenhet av olika narkotikasorter bland elever som använt narkotika i årskurs 9 och gymnasiets år 2. 2016.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35519800"/>
              </p:ext>
            </p:extLst>
          </p:nvPr>
        </p:nvGraphicFramePr>
        <p:xfrm>
          <a:off x="428596" y="1357299"/>
          <a:ext cx="8031836" cy="5168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463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13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2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274638"/>
            <a:ext cx="90010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som använt nätdroger någon gång, efter kön. 2012–2016.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5268597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14282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04448" y="50800"/>
            <a:ext cx="5379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 14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61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err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spice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respektive andra nätdroger någon gång. 2016.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1330357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15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25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någon gång använt receptbelagda sömnmedel eller lugnande medel utan recept, efter kön.  2004–2016.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50774621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79512" y="1484784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94952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någon gång använt läkemedel tillsammans med alkohol i berusningssyfte, efter kön.  1989–2016.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21261852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79512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46422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anabola steroider någon gång, senaste 12 månaderna respektive senaste 30 dagarna. 2016.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08875109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18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00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sniffat någon gång. Procentuell fördelning efter kön.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1971–2016.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49213716"/>
              </p:ext>
            </p:extLst>
          </p:nvPr>
        </p:nvGraphicFramePr>
        <p:xfrm>
          <a:off x="357158" y="1428736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51520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19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03726"/>
            <a:ext cx="8820472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spelat om pengar de senaste 12 månaderna.  2012–2016.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45640318"/>
              </p:ext>
            </p:extLst>
          </p:nvPr>
        </p:nvGraphicFramePr>
        <p:xfrm>
          <a:off x="434752" y="1988840"/>
          <a:ext cx="8247290" cy="422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36079" y="1543581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94721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6079" y="327799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visat indikation på ett mer problematiskt spelande enligt Lie/Bet frågorna. 2012–2016.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81551486"/>
              </p:ext>
            </p:extLst>
          </p:nvPr>
        </p:nvGraphicFramePr>
        <p:xfrm>
          <a:off x="434752" y="1988840"/>
          <a:ext cx="8247290" cy="422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36079" y="1543581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5751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snusare i årskurs 9 och gymnasiets år 2</a:t>
            </a:r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fördelat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på H-region. Genomsnitt 2012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59936324"/>
              </p:ext>
            </p:extLst>
          </p:nvPr>
        </p:nvGraphicFramePr>
        <p:xfrm>
          <a:off x="428596" y="1357299"/>
          <a:ext cx="8031836" cy="5168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463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22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72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använt narkotika de senaste 12 månaderna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årskurs 9 och gymnasiets år 2</a:t>
            </a:r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fördelat på län. 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Genomsnitt 2012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79964869"/>
              </p:ext>
            </p:extLst>
          </p:nvPr>
        </p:nvGraphicFramePr>
        <p:xfrm>
          <a:off x="428596" y="1357299"/>
          <a:ext cx="8031836" cy="5168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463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23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4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var nöjda eller missnöjda med sig själva, sin hälsa eller sin familjs ekonomiska situation. 2016.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5635875"/>
              </p:ext>
            </p:extLst>
          </p:nvPr>
        </p:nvGraphicFramePr>
        <p:xfrm>
          <a:off x="428596" y="1357299"/>
          <a:ext cx="8031836" cy="5168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24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267744" y="6029777"/>
            <a:ext cx="12241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Årskurs 9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20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665</Words>
  <Application>Microsoft Office PowerPoint</Application>
  <PresentationFormat>Bildspel på skärmen (4:3)</PresentationFormat>
  <Paragraphs>145</Paragraphs>
  <Slides>28</Slides>
  <Notes>28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28</vt:i4>
      </vt:variant>
    </vt:vector>
  </HeadingPairs>
  <TitlesOfParts>
    <vt:vector size="33" baseType="lpstr">
      <vt:lpstr>Arial</vt:lpstr>
      <vt:lpstr>Calibri</vt:lpstr>
      <vt:lpstr>Geneva</vt:lpstr>
      <vt:lpstr>Gill Sans MT</vt:lpstr>
      <vt:lpstr>Tema1</vt:lpstr>
      <vt:lpstr>PowerPoint-presentation</vt:lpstr>
      <vt:lpstr>Andelen alkoholkonsumenter i årskurs 9 och gymnasiets år 2, efter kön. 1971–2016.</vt:lpstr>
      <vt:lpstr>Beräknad genomsnittlig årskonsumtion i liter ren alkohol (100 %) i årskurs 9 och gymnasiets år 2, efter kön. 1977–2016. (1977–1989 avser skattade värden).</vt:lpstr>
      <vt:lpstr>Andelen elever i årskurs 9 som druckit hemtillverkad sprit (”hembränt”) respektive smuggelsprit under de senaste  12 månaderna, efter kön. 1991–2016.</vt:lpstr>
      <vt:lpstr>Andelen elever i gymnasiets år 2 som druckit hemtillverkad sprit (”hembränt”) respektive smuggelsprit under de senaste 12 månaderna, efter kön. 2004–2016.</vt:lpstr>
      <vt:lpstr>Andelen elever i årskurs 9 som varit berusad av alkohol resp. druckit ett glas alkohol vid 13 års ålder eller tidigare.  1989–2016.</vt:lpstr>
      <vt:lpstr> Problemindex för elever i årskurs 9 och gymnasiets år 2, fördelning efter kön. År 2000 är basår för årskurs 9 och 2004 är basår för gymnasiets år 2.  2000–2016.</vt:lpstr>
      <vt:lpstr>Andelen rökare i årskurs 9 och gymnasiets år 2.  Procentuell fördelning efter kön. 1974–2016.</vt:lpstr>
      <vt:lpstr>Andelen rökare i årskurs 9 och gymnasiets år 2. Frekventa (dagliga/nästan dagliga rökare) samt rökare totalt (frekventa plus sporadiska). 2000–2016.</vt:lpstr>
      <vt:lpstr>Andelen snusare i årskurs 9 och gymnasiets år 2.  Procentuell fördelning efter kön. 1974–2016.</vt:lpstr>
      <vt:lpstr>Andelen snusare i årskurs 9 och gymnasiets år 2. Frekventa (dagliga/nästan dagliga snusare) samt snusare totalt (frekventa plus sporadiska). 2000–2016.</vt:lpstr>
      <vt:lpstr>Andelen tobakskonsumenter i årskurs 9 och gymnasiets år 2. Frekventa (dagliga/nästan dagliga tobakskonsumenter) samt tobakskonsumenter totalt (frekventa plus sporadiska).  2002–2016.</vt:lpstr>
      <vt:lpstr>Andelen elever i årskurs 9 och gymnasiets år 2 som använt  e-cigaretter någon gång. 2016.</vt:lpstr>
      <vt:lpstr>Andelen elever i årskurs 9 och gymnasiets år 2 som rökt  vattenpipa någon gång. 2016.</vt:lpstr>
      <vt:lpstr>Andelen elever i årskurs 9 och gymnasiets år 2  som använt narkotika någon gång, efter kön. 1971–2016.</vt:lpstr>
      <vt:lpstr>Andelen elever i årskurs 9 och gymnasiets år 2 som  uppgett att de använt narkotika de senaste 30 dagarna (endast cannabis 1989–1997) resp. fler än 20 gånger.  1989–2016.</vt:lpstr>
      <vt:lpstr>Erfarenhet av olika narkotikasorter bland elever som använt narkotika i årskurs 9 och gymnasiets år 2. 2016.</vt:lpstr>
      <vt:lpstr>Andelen elever i årskurs 9 och gymnasiets år 2  som använt nätdroger någon gång, efter kön. 2012–2016.</vt:lpstr>
      <vt:lpstr>Andelen elever i årskurs 9 och gymnasiets år 2 som använt  spice respektive andra nätdroger någon gång. 2016.</vt:lpstr>
      <vt:lpstr> Andelen elever i årskurs 9 och gymnasiets år 2 som någon gång använt receptbelagda sömnmedel eller lugnande medel utan recept, efter kön.  2004–2016.</vt:lpstr>
      <vt:lpstr> Andelen elever i årskurs 9 och gymnasiets år 2 som någon gång använt läkemedel tillsammans med alkohol i berusningssyfte, efter kön.  1989–2016.</vt:lpstr>
      <vt:lpstr>Andelen elever i årskurs 9 och gymnasiets år 2 som använt  anabola steroider någon gång, senaste 12 månaderna respektive senaste 30 dagarna. 2016.</vt:lpstr>
      <vt:lpstr> Andelen elever i årskurs 9 och gymnasiets år 2 som sniffat någon gång. Procentuell fördelning efter kön.  1971–2016.</vt:lpstr>
      <vt:lpstr> Andelen elever i årskurs 9 och gymnasiets år 2 som spelat om pengar de senaste 12 månaderna.  2012–2016.</vt:lpstr>
      <vt:lpstr> Andelen elever i årskurs 9 och gymnasiets år 2 som visat indikation på ett mer problematiskt spelande enligt Lie/Bet frågorna. 2012–2016.</vt:lpstr>
      <vt:lpstr>Andelen snusare i årskurs 9 och gymnasiets år 2 fördelat  på H-region. Genomsnitt 2012–2016.</vt:lpstr>
      <vt:lpstr>Andelen som använt narkotika de senaste 12 månaderna i årskurs 9 och gymnasiets år 2 fördelat på län.  Genomsnitt 2012–2016.</vt:lpstr>
      <vt:lpstr>Andelen elever i årskurs 9 och gymnasiets år 2 som var nöjda eller missnöjda med sig själva, sin hälsa eller sin familjs ekonomiska situation. 2016.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2016-12-13T12:32:44Z</dcterms:modified>
</cp:coreProperties>
</file>